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900"/>
    <a:srgbClr val="004200"/>
    <a:srgbClr val="2A65AC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0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748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3255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80678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5869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27661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7985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9722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7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2.gstatic.com/images?q=tbn:ANd9GcRxpvB6GaNUJhoO4K0YiOI3Ki8OJBBiqVcra7cVG-xpQzWNOf2n" TargetMode="External"/><Relationship Id="rId13" Type="http://schemas.openxmlformats.org/officeDocument/2006/relationships/hyperlink" Target="https://encrypted-tbn2.gstatic.com/images?q=tbn:ANd9GcTBJmOw78Do29QAAfACKiQt_6BYZmYN2VH0O9KdYed7G_5qyq0ksQ" TargetMode="External"/><Relationship Id="rId3" Type="http://schemas.openxmlformats.org/officeDocument/2006/relationships/image" Target="../media/image47.png"/><Relationship Id="rId7" Type="http://schemas.openxmlformats.org/officeDocument/2006/relationships/hyperlink" Target="https://encrypted-tbn0.gstatic.com/images?q=tbn:ANd9GcToFrZihJC_to7ig_T9oa9wPqmI489-qAn-fJPad7HXIXEXqtXD" TargetMode="External"/><Relationship Id="rId12" Type="http://schemas.openxmlformats.org/officeDocument/2006/relationships/hyperlink" Target="http://ruant.narod.ru/Vinni/Vinni5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ign-web.com.ua/wp-content/uploads/2012/11/owl.jpg" TargetMode="External"/><Relationship Id="rId11" Type="http://schemas.openxmlformats.org/officeDocument/2006/relationships/hyperlink" Target="https://encrypted-tbn3.gstatic.com/images?q=tbn:ANd9GcQgzFLyR315Ywey6fWENgecx2VMP0wmELg_dfCF_TcpaqOw_Vgy" TargetMode="External"/><Relationship Id="rId5" Type="http://schemas.openxmlformats.org/officeDocument/2006/relationships/hyperlink" Target="http://gatet.files.wordpress.com/2010/06/me.jpg" TargetMode="External"/><Relationship Id="rId15" Type="http://schemas.openxmlformats.org/officeDocument/2006/relationships/hyperlink" Target="https://encrypted-tbn3.gstatic.com/images?q=tbn:ANd9GcTfelpKdUXp1rBWwwSBDKJoBEAWaswJwUrr6iNc0BI0XdcB69ho" TargetMode="External"/><Relationship Id="rId10" Type="http://schemas.openxmlformats.org/officeDocument/2006/relationships/hyperlink" Target="http://deti-online.com/images/skazki-gofmana--shelkunchik-i-myshinyi-korol.jpg" TargetMode="External"/><Relationship Id="rId4" Type="http://schemas.openxmlformats.org/officeDocument/2006/relationships/hyperlink" Target="http://www.hereisfree.com/content1/pic/zip/201122421113324977801.jpg" TargetMode="External"/><Relationship Id="rId9" Type="http://schemas.openxmlformats.org/officeDocument/2006/relationships/hyperlink" Target="http://s1.detochki-doma.ru/wp-content/uploads/2012/04/Dyuymovochka.jpg" TargetMode="External"/><Relationship Id="rId14" Type="http://schemas.openxmlformats.org/officeDocument/2006/relationships/hyperlink" Target="http://www.tv.akado.ru/images/data/akadotv/picture/imgbig/446536/sledstvie-vedut-kolobki--1c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1772816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508" y="4653136"/>
            <a:ext cx="87849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«Хочу всё знать!»</a:t>
            </a:r>
            <a:endParaRPr lang="ru-RU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«МУЛЬТИ – ПУЛЬТИ»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dirty="0" smtClean="0">
                <a:latin typeface="Georgia" pitchFamily="18" charset="0"/>
              </a:rPr>
              <a:t>Колобки. 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Вопрос: Два </a:t>
            </a:r>
            <a:r>
              <a:rPr lang="ru-RU" sz="2800" dirty="0">
                <a:latin typeface="Georgia" pitchFamily="18" charset="0"/>
              </a:rPr>
              <a:t>кругленьких следователя?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72" y="2780928"/>
            <a:ext cx="5114672" cy="286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«МУЛЬТИ – ПУЛЬТИ»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95439" y="542606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dirty="0" err="1" smtClean="0">
                <a:latin typeface="Georgia" pitchFamily="18" charset="0"/>
              </a:rPr>
              <a:t>Скрудж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Макдак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Вопрос: Селезень </a:t>
            </a:r>
            <a:r>
              <a:rPr lang="ru-RU" sz="2800" dirty="0">
                <a:latin typeface="Georgia" pitchFamily="18" charset="0"/>
              </a:rPr>
              <a:t>- скряга</a:t>
            </a:r>
            <a:r>
              <a:rPr lang="ru-RU" sz="2800" dirty="0" smtClean="0">
                <a:latin typeface="Georgia" pitchFamily="18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16" y="2125768"/>
            <a:ext cx="6600584" cy="330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9BBB59">
                        <a:lumMod val="50000"/>
                      </a:srgbClr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«МУЛЬТИ – ПУЛЬТИ»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dirty="0">
                <a:latin typeface="Georgia" pitchFamily="18" charset="0"/>
              </a:rPr>
              <a:t>Пес </a:t>
            </a:r>
            <a:r>
              <a:rPr lang="ru-RU" sz="2800" dirty="0" smtClean="0">
                <a:latin typeface="Georgia" pitchFamily="18" charset="0"/>
              </a:rPr>
              <a:t>Шарик.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Вопрос: </a:t>
            </a:r>
            <a:r>
              <a:rPr lang="ru-RU" sz="2800" dirty="0" smtClean="0">
                <a:latin typeface="Georgia" pitchFamily="18" charset="0"/>
              </a:rPr>
              <a:t>Охотник</a:t>
            </a:r>
            <a:r>
              <a:rPr lang="ru-RU" sz="2800" dirty="0">
                <a:latin typeface="Georgia" pitchFamily="18" charset="0"/>
              </a:rPr>
              <a:t>, который ходит на охоту с фотоаппаратом?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85" y="2148118"/>
            <a:ext cx="3281715" cy="413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1600" y="51732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«ПЕРЕВЕРТЫШИ»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Вопрос</a:t>
            </a:r>
            <a:r>
              <a:rPr lang="ru-RU" sz="2800" dirty="0">
                <a:latin typeface="Georgia" pitchFamily="18" charset="0"/>
              </a:rPr>
              <a:t>: </a:t>
            </a:r>
            <a:r>
              <a:rPr lang="ru-RU" sz="2800" i="1" dirty="0" smtClean="0">
                <a:latin typeface="Georgia" pitchFamily="18" charset="0"/>
              </a:rPr>
              <a:t>«Эй</a:t>
            </a:r>
            <a:r>
              <a:rPr lang="ru-RU" sz="2800" i="1" dirty="0">
                <a:latin typeface="Georgia" pitchFamily="18" charset="0"/>
              </a:rPr>
              <a:t>, убегай!» </a:t>
            </a:r>
            <a:endParaRPr lang="ru-RU" sz="2800" i="1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47" y="1521950"/>
            <a:ext cx="32403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«ПЕРЕВЕРТЫШИ»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Вопрос: </a:t>
            </a:r>
            <a:r>
              <a:rPr lang="ru-RU" sz="2800" i="1" dirty="0" smtClean="0">
                <a:latin typeface="Georgia" pitchFamily="18" charset="0"/>
              </a:rPr>
              <a:t>«Утки-Селезни».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52020"/>
            <a:ext cx="4568436" cy="343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67644" y="42284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«ПЕРЕВЕРТЫШИ»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5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latin typeface="Georgia" pitchFamily="18" charset="0"/>
              </a:rPr>
              <a:t>Вопрос</a:t>
            </a:r>
            <a:r>
              <a:rPr lang="ru-RU" sz="2800" i="1" dirty="0" smtClean="0">
                <a:latin typeface="Georgia" pitchFamily="18" charset="0"/>
              </a:rPr>
              <a:t>: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Знайка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Лунной деревне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sz="2000" i="1" dirty="0">
              <a:ea typeface="Calibri"/>
              <a:cs typeface="Times New Roman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85043"/>
            <a:ext cx="3978615" cy="421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«ПЕРЕВЕРТЫШИ»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Вопрос</a:t>
            </a:r>
            <a:r>
              <a:rPr lang="ru-RU" sz="2800" dirty="0">
                <a:latin typeface="Georgia" pitchFamily="18" charset="0"/>
              </a:rPr>
              <a:t>: </a:t>
            </a:r>
            <a:r>
              <a:rPr lang="ru-RU" sz="2800" i="1" dirty="0" smtClean="0">
                <a:latin typeface="Georgia" pitchFamily="18" charset="0"/>
              </a:rPr>
              <a:t>«Баба </a:t>
            </a:r>
            <a:r>
              <a:rPr lang="ru-RU" sz="2800" i="1" dirty="0">
                <a:latin typeface="Georgia" pitchFamily="18" charset="0"/>
              </a:rPr>
              <a:t>Жара </a:t>
            </a:r>
            <a:r>
              <a:rPr lang="ru-RU" sz="2800" i="1" dirty="0" smtClean="0">
                <a:latin typeface="Georgia" pitchFamily="18" charset="0"/>
              </a:rPr>
              <a:t>и </a:t>
            </a:r>
            <a:r>
              <a:rPr lang="ru-RU" sz="2800" i="1" dirty="0">
                <a:latin typeface="Georgia" pitchFamily="18" charset="0"/>
              </a:rPr>
              <a:t>зима» </a:t>
            </a:r>
            <a:endParaRPr lang="ru-RU" sz="2800" i="1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47" y="1570970"/>
            <a:ext cx="33242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lumMod val="50000"/>
                      </a:srgbClr>
                    </a:gs>
                    <a:gs pos="100000">
                      <a:srgbClr val="C0504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«ПЕРЕВЕРТЫШИ»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Вопрос: «</a:t>
            </a:r>
            <a:r>
              <a:rPr lang="ru-RU" sz="2800" dirty="0">
                <a:latin typeface="Georgia" pitchFamily="18" charset="0"/>
              </a:rPr>
              <a:t>Трусливый волк</a:t>
            </a:r>
            <a:r>
              <a:rPr lang="ru-RU" sz="2800" dirty="0" smtClean="0">
                <a:latin typeface="Georgia" pitchFamily="18" charset="0"/>
              </a:rPr>
              <a:t>».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35905"/>
            <a:ext cx="2952328" cy="453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«УГАДАЙ МЕЛОДИЮ»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2708920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dirty="0">
                <a:latin typeface="Georgia" pitchFamily="18" charset="0"/>
              </a:rPr>
              <a:t>Жил был у </a:t>
            </a:r>
            <a:r>
              <a:rPr lang="ru-RU" sz="2800" dirty="0" smtClean="0">
                <a:latin typeface="Georgia" pitchFamily="18" charset="0"/>
              </a:rPr>
              <a:t>бабушки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>
                <a:latin typeface="Georgia" pitchFamily="18" charset="0"/>
              </a:rPr>
              <a:t>сереньки козлик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Вопрос</a:t>
            </a:r>
            <a:r>
              <a:rPr lang="ru-RU" sz="2800" dirty="0">
                <a:latin typeface="Georgia" pitchFamily="18" charset="0"/>
              </a:rPr>
              <a:t>: </a:t>
            </a:r>
            <a:r>
              <a:rPr lang="ru-RU" sz="2800" i="1" dirty="0" smtClean="0">
                <a:latin typeface="Georgia" pitchFamily="18" charset="0"/>
              </a:rPr>
              <a:t>Песня </a:t>
            </a:r>
            <a:r>
              <a:rPr lang="ru-RU" sz="2800" i="1" dirty="0">
                <a:latin typeface="Georgia" pitchFamily="18" charset="0"/>
              </a:rPr>
              <a:t>о страшной судьбе парнокопытного? </a:t>
            </a:r>
            <a:endParaRPr lang="ru-RU" sz="2800" i="1" dirty="0" smtClean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7929"/>
            <a:ext cx="3115319" cy="289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290498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</a:t>
            </a:r>
            <a:r>
              <a:rPr lang="ru-RU" sz="2800" dirty="0">
                <a:latin typeface="Georgia" pitchFamily="18" charset="0"/>
              </a:rPr>
              <a:t>опрос: </a:t>
            </a:r>
            <a:r>
              <a:rPr lang="ru-RU" sz="2800" i="1" dirty="0" smtClean="0">
                <a:latin typeface="Georgia" pitchFamily="18" charset="0"/>
              </a:rPr>
              <a:t>Песня </a:t>
            </a:r>
            <a:r>
              <a:rPr lang="ru-RU" sz="2800" i="1" dirty="0">
                <a:latin typeface="Georgia" pitchFamily="18" charset="0"/>
              </a:rPr>
              <a:t>празднике, украшение которого портит экологию? 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«УГАДАЙ МЕЛОДИЮ»</a:t>
            </a:r>
            <a:endParaRPr lang="ru-RU" sz="32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257550"/>
            <a:ext cx="6486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1"/>
          <a:stretch/>
        </p:blipFill>
        <p:spPr bwMode="auto">
          <a:xfrm>
            <a:off x="4608004" y="2299846"/>
            <a:ext cx="2952750" cy="398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«Как ты знаешь </a:t>
            </a:r>
          </a:p>
          <a:p>
            <a:pPr algn="ctr"/>
            <a:r>
              <a:rPr lang="ru-RU" sz="2000" b="1" cap="all" dirty="0" smtClean="0">
                <a:latin typeface="Georgia" pitchFamily="18" charset="0"/>
              </a:rPr>
              <a:t>Сказки»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«Перевертыши</a:t>
            </a:r>
          </a:p>
          <a:p>
            <a:pPr algn="ctr"/>
            <a:r>
              <a:rPr lang="ru-RU" sz="2000" b="1" cap="all" dirty="0" smtClean="0">
                <a:latin typeface="Georgia" pitchFamily="18" charset="0"/>
              </a:rPr>
              <a:t> </a:t>
            </a:r>
            <a:r>
              <a:rPr lang="ru-RU" sz="2000" b="1" cap="all" dirty="0">
                <a:latin typeface="Georgia" pitchFamily="18" charset="0"/>
              </a:rPr>
              <a:t>в </a:t>
            </a:r>
            <a:r>
              <a:rPr lang="ru-RU" sz="2000" b="1" cap="all" dirty="0" smtClean="0">
                <a:latin typeface="Georgia" pitchFamily="18" charset="0"/>
              </a:rPr>
              <a:t>программе ТВ»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>
                <a:latin typeface="Georgia" pitchFamily="18" charset="0"/>
              </a:rPr>
              <a:t>«Угадай </a:t>
            </a:r>
            <a:endParaRPr lang="ru-RU" sz="2000" b="1" cap="all" dirty="0" smtClean="0">
              <a:latin typeface="Georgia" pitchFamily="18" charset="0"/>
            </a:endParaRPr>
          </a:p>
          <a:p>
            <a:pPr algn="ctr"/>
            <a:r>
              <a:rPr lang="ru-RU" sz="2000" b="1" cap="all" dirty="0" smtClean="0">
                <a:latin typeface="Georgia" pitchFamily="18" charset="0"/>
              </a:rPr>
              <a:t>мелодию</a:t>
            </a:r>
            <a:r>
              <a:rPr lang="ru-RU" sz="2000" b="1" cap="all" dirty="0">
                <a:latin typeface="Georgia" pitchFamily="18" charset="0"/>
              </a:rPr>
              <a:t>»</a:t>
            </a: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>
                <a:latin typeface="Georgia" pitchFamily="18" charset="0"/>
              </a:rPr>
              <a:t>«</a:t>
            </a:r>
            <a:r>
              <a:rPr lang="ru-RU" sz="2000" b="1" cap="all" dirty="0" smtClean="0">
                <a:latin typeface="Georgia" pitchFamily="18" charset="0"/>
              </a:rPr>
              <a:t>Мульти-</a:t>
            </a:r>
          </a:p>
          <a:p>
            <a:pPr algn="ctr"/>
            <a:r>
              <a:rPr lang="ru-RU" sz="2000" b="1" cap="all" dirty="0" err="1" smtClean="0">
                <a:latin typeface="Georgia" pitchFamily="18" charset="0"/>
              </a:rPr>
              <a:t>Пульти</a:t>
            </a:r>
            <a:r>
              <a:rPr lang="ru-RU" sz="2000" b="1" cap="all" dirty="0">
                <a:latin typeface="Georgia" pitchFamily="18" charset="0"/>
              </a:rPr>
              <a:t>»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u-RU" sz="2000" b="1" cap="all" dirty="0" smtClean="0">
              <a:latin typeface="Georgia" pitchFamily="18" charset="0"/>
            </a:endParaRPr>
          </a:p>
          <a:p>
            <a:pPr algn="ctr"/>
            <a:r>
              <a:rPr lang="ru-RU" sz="2000" b="1" cap="all" dirty="0" smtClean="0">
                <a:latin typeface="Georgia" pitchFamily="18" charset="0"/>
              </a:rPr>
              <a:t>«Перевертыши»</a:t>
            </a:r>
          </a:p>
          <a:p>
            <a:pPr algn="ctr"/>
            <a:endParaRPr lang="ru-RU" sz="2000" b="1" cap="all" dirty="0"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«УГАДАЙ МЕЛОДИЮ»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dirty="0">
                <a:latin typeface="Georgia" pitchFamily="18" charset="0"/>
              </a:rPr>
              <a:t>Во поле береза </a:t>
            </a:r>
            <a:r>
              <a:rPr lang="ru-RU" sz="2800" dirty="0" smtClean="0">
                <a:latin typeface="Georgia" pitchFamily="18" charset="0"/>
              </a:rPr>
              <a:t>стояла.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Вопрос</a:t>
            </a:r>
            <a:r>
              <a:rPr lang="ru-RU" sz="2800" dirty="0">
                <a:latin typeface="Georgia" pitchFamily="18" charset="0"/>
              </a:rPr>
              <a:t>: </a:t>
            </a:r>
            <a:r>
              <a:rPr lang="ru-RU" sz="2800" i="1" dirty="0" smtClean="0">
                <a:latin typeface="Georgia" pitchFamily="18" charset="0"/>
              </a:rPr>
              <a:t>Песня </a:t>
            </a:r>
            <a:r>
              <a:rPr lang="ru-RU" sz="2800" i="1" dirty="0">
                <a:latin typeface="Georgia" pitchFamily="18" charset="0"/>
              </a:rPr>
              <a:t>об удивительном кудрявом дереве? </a:t>
            </a:r>
            <a:endParaRPr lang="ru-RU" sz="2800" i="1" dirty="0" smtClean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1"/>
            <a:ext cx="3074640" cy="419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«УГАДАЙ МЕЛОДИЮ»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dirty="0">
                <a:latin typeface="Georgia" pitchFamily="18" charset="0"/>
              </a:rPr>
              <a:t>Ты - морячка, я - моряк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Вопрос</a:t>
            </a:r>
            <a:r>
              <a:rPr lang="ru-RU" sz="2800" dirty="0">
                <a:latin typeface="Georgia" pitchFamily="18" charset="0"/>
              </a:rPr>
              <a:t>: </a:t>
            </a:r>
            <a:r>
              <a:rPr lang="ru-RU" sz="2800" i="1" dirty="0" smtClean="0">
                <a:latin typeface="Georgia" pitchFamily="18" charset="0"/>
              </a:rPr>
              <a:t>Песня </a:t>
            </a:r>
            <a:r>
              <a:rPr lang="ru-RU" sz="2800" i="1" dirty="0">
                <a:latin typeface="Georgia" pitchFamily="18" charset="0"/>
              </a:rPr>
              <a:t>о людях одной профессии, которые в силу некоторых обстоятельств не могут ни как встретиться</a:t>
            </a:r>
            <a:r>
              <a:rPr lang="ru-RU" sz="2800" i="1" dirty="0" smtClean="0"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«УГАДАЙ МЕЛОДИЮ»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91865" y="376987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Черный кот.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5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latin typeface="Georgia" pitchFamily="18" charset="0"/>
              </a:rPr>
              <a:t>Вопрос: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Песня о домашнем животном, которое обречено на страдание из-за суеверия людей по поводу своей окраски? </a:t>
            </a:r>
            <a:endParaRPr lang="ru-RU" sz="2000" i="1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6004" y="63549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«ПЕРЕВЕРТЫШИ В ПРОГРАММЕ ТВ»</a:t>
            </a:r>
            <a:endParaRPr lang="ru-RU" sz="24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Угадай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мелодию.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5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latin typeface="Georgia" pitchFamily="18" charset="0"/>
              </a:rPr>
              <a:t>Вопрос: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«Загадай ноту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417" y="1628800"/>
            <a:ext cx="4318384" cy="324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87540" y="48654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«ПЕРЕВЕРТЫШИ В ПРОГРАММЕ ТВ»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О</a:t>
            </a:r>
            <a:r>
              <a:rPr lang="ru-RU" sz="2800" i="1" dirty="0" smtClean="0">
                <a:latin typeface="Georgia" pitchFamily="18" charset="0"/>
              </a:rPr>
              <a:t>твет: «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Поле Чудес».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3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latin typeface="Georgia" pitchFamily="18" charset="0"/>
              </a:rPr>
              <a:t>Вопрос: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«Гора реальности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sz="2000" i="1" dirty="0"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81" y="2196888"/>
            <a:ext cx="4811168" cy="360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1600" y="48654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«ПЕРЕВЕРТЫШИ В ПРОГРАММЕ ТВ»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81887" y="4066875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5516" y="2564904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«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Спокойны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ночи,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малыши!»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5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latin typeface="Georgia" pitchFamily="18" charset="0"/>
              </a:rPr>
              <a:t>Вопрос: 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«Шумного дня, старички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sz="2000" i="1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501" y="3080484"/>
            <a:ext cx="3944609" cy="295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9512" y="2721114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«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Пока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дома».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3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>
                <a:latin typeface="Georgia" pitchFamily="18" charset="0"/>
              </a:rPr>
              <a:t>В</a:t>
            </a:r>
            <a:r>
              <a:rPr lang="ru-RU" sz="2800" dirty="0" smtClean="0">
                <a:latin typeface="Georgia" pitchFamily="18" charset="0"/>
              </a:rPr>
              <a:t>опрос: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«Потом один на улице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sz="2000" i="1" dirty="0"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6928" y="50193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«ПЕРЕВЕРТЫШИ В ПРОГРАММЕ ТВ»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286" y="2245379"/>
            <a:ext cx="4090186" cy="327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52035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«ПЕРЕВЕРТЫШИ В ПРОГРАММЕ ТВ»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«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Смехопанорама»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3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latin typeface="Georgia" pitchFamily="18" charset="0"/>
              </a:rPr>
              <a:t>Вопрос: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Слезодиарама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sz="2000" dirty="0"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96" b="14069"/>
          <a:stretch/>
        </p:blipFill>
        <p:spPr bwMode="auto">
          <a:xfrm>
            <a:off x="4970496" y="1855330"/>
            <a:ext cx="3849976" cy="243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53700" y="429607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2736"/>
            <a:ext cx="8640960" cy="6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http://www.design-web.com.ua/wp-content/uploads/2012/11/owl.jpg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encrypted-tbn0.gstatic.com/images?q=tbn:ANd9GcToFrZihJC_to7ig_T9oa9wPqmI489-qAn-fJPad7HXIXEXqtXD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«Колобок»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8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encrypted-tbn2.gstatic.com/images?q=tbn:ANd9GcRxpvB6GaNUJhoO4K0YiOI3Ki8OJBBiqVcra7cVG-xpQzWNOf2n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коза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s1.detochki-doma.ru/wp-content/uploads/2012/04/Dyuymovochka.jpg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10"/>
              </a:rPr>
              <a:t>http://deti-online.com/images/skazki-gofmana--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shelkunchik-i-myshinyi-korol.jpg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Щелкунчик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11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encrypted-tbn3.gstatic.com/images?q=tbn:ANd9GcQgzFLyR315Ywey6fWENgecx2VMP0wmELg_dfCF_TcpaqOw_Vgy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Чебурашка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ruant.narod.ru/Vinni/Vinni5.gif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Вини пух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13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encrypted-tbn2.gstatic.com/images?q=tbn:ANd9GcTBJmOw78Do29QAAfACKiQt_6BYZmYN2VH0O9KdYed7G_5qyq0ksQ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 кот Леопольд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14"/>
              </a:rPr>
              <a:t>http://www.tv.akado.ru/images/data/akadotv/picture/imgbig/446536/sledstvie-vedut-kolobki--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4"/>
              </a:rPr>
              <a:t>1c.jpg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-Колобки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15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5"/>
              </a:rPr>
              <a:t>encrypted-tbn3.gstatic.com/images?q=tbn:ANd9GcTfelpKdUXp1rBWwwSBDKJoBEAWaswJwUrr6iNc0BI0XdcB69ho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Скрудж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Макдак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dirty="0" smtClean="0">
                <a:latin typeface="Georgia" pitchFamily="18" charset="0"/>
              </a:rPr>
              <a:t>Колобок. 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</a:t>
            </a:r>
            <a:r>
              <a:rPr lang="ru-RU" sz="2800" dirty="0">
                <a:latin typeface="Georgia" pitchFamily="18" charset="0"/>
              </a:rPr>
              <a:t>опрос: </a:t>
            </a:r>
            <a:r>
              <a:rPr lang="ru-RU" sz="2800" i="1" dirty="0" smtClean="0">
                <a:latin typeface="Georgia" pitchFamily="18" charset="0"/>
              </a:rPr>
              <a:t>Кругленький</a:t>
            </a:r>
            <a:r>
              <a:rPr lang="ru-RU" sz="2800" i="1" dirty="0">
                <a:latin typeface="Georgia" pitchFamily="18" charset="0"/>
              </a:rPr>
              <a:t>, умненький герой, убежавший от пенсионеров? 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046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«КАК ТЫ ЗНАЕШЬ СКАЗКИ»</a:t>
            </a:r>
            <a:endParaRPr lang="ru-RU" sz="32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77" y="2616831"/>
            <a:ext cx="4661195" cy="349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9512" y="270892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dirty="0" smtClean="0">
                <a:latin typeface="Georgia" pitchFamily="18" charset="0"/>
              </a:rPr>
              <a:t>Коза.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Вопрос</a:t>
            </a:r>
            <a:r>
              <a:rPr lang="ru-RU" sz="2800" dirty="0">
                <a:latin typeface="Georgia" pitchFamily="18" charset="0"/>
              </a:rPr>
              <a:t>: </a:t>
            </a:r>
            <a:r>
              <a:rPr lang="ru-RU" sz="2800" i="1" dirty="0" smtClean="0">
                <a:latin typeface="Georgia" pitchFamily="18" charset="0"/>
              </a:rPr>
              <a:t>Многодетная </a:t>
            </a:r>
            <a:r>
              <a:rPr lang="ru-RU" sz="2800" i="1" dirty="0">
                <a:latin typeface="Georgia" pitchFamily="18" charset="0"/>
              </a:rPr>
              <a:t>мать, у которой на детей произошло коварное покушение? 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046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«КАК </a:t>
            </a:r>
            <a:r>
              <a:rPr lang="ru-RU" sz="32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ТЫ ЗНАЕШЬ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СКАЗКИ»</a:t>
            </a:r>
            <a:endParaRPr lang="ru-RU" sz="32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rgbClr val="1F497D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75" y="2582907"/>
            <a:ext cx="4536504" cy="339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О</a:t>
            </a:r>
            <a:r>
              <a:rPr lang="ru-RU" sz="2800" i="1" dirty="0" smtClean="0">
                <a:latin typeface="Georgia" pitchFamily="18" charset="0"/>
              </a:rPr>
              <a:t>твет: </a:t>
            </a:r>
            <a:r>
              <a:rPr lang="ru-RU" sz="2800" dirty="0" err="1" smtClean="0">
                <a:latin typeface="Georgia" pitchFamily="18" charset="0"/>
              </a:rPr>
              <a:t>Дюймовочка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Вопрос</a:t>
            </a:r>
            <a:r>
              <a:rPr lang="ru-RU" sz="2800" dirty="0">
                <a:latin typeface="Georgia" pitchFamily="18" charset="0"/>
              </a:rPr>
              <a:t>: </a:t>
            </a:r>
            <a:r>
              <a:rPr lang="ru-RU" sz="2800" i="1" dirty="0" smtClean="0">
                <a:latin typeface="Georgia" pitchFamily="18" charset="0"/>
              </a:rPr>
              <a:t>Как </a:t>
            </a:r>
            <a:r>
              <a:rPr lang="ru-RU" sz="2800" i="1" dirty="0">
                <a:latin typeface="Georgia" pitchFamily="18" charset="0"/>
              </a:rPr>
              <a:t>звали невесту, которая убежала от слепого и жадного крота? 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046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«КАК </a:t>
            </a:r>
            <a:r>
              <a:rPr lang="ru-RU" sz="32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ТЫ ЗНАЕШЬ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СКАЗКИ»</a:t>
            </a:r>
            <a:endParaRPr lang="ru-RU" sz="32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rgbClr val="1F497D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736479"/>
            <a:ext cx="4815260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О</a:t>
            </a:r>
            <a:r>
              <a:rPr lang="ru-RU" sz="2800" i="1" dirty="0" smtClean="0">
                <a:latin typeface="Georgia" pitchFamily="18" charset="0"/>
              </a:rPr>
              <a:t>твет: </a:t>
            </a:r>
            <a:r>
              <a:rPr lang="ru-RU" sz="2800" dirty="0" smtClean="0">
                <a:latin typeface="Georgia" pitchFamily="18" charset="0"/>
              </a:rPr>
              <a:t>Щелкунчик.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Вопрос</a:t>
            </a:r>
            <a:r>
              <a:rPr lang="ru-RU" sz="2800" dirty="0">
                <a:latin typeface="Georgia" pitchFamily="18" charset="0"/>
              </a:rPr>
              <a:t>: </a:t>
            </a:r>
            <a:r>
              <a:rPr lang="ru-RU" sz="2800" i="1" dirty="0" smtClean="0">
                <a:latin typeface="Georgia" pitchFamily="18" charset="0"/>
              </a:rPr>
              <a:t>Назовите </a:t>
            </a:r>
            <a:r>
              <a:rPr lang="ru-RU" sz="2800" i="1" dirty="0">
                <a:latin typeface="Georgia" pitchFamily="18" charset="0"/>
              </a:rPr>
              <a:t>имя сказочного героя, который умел прекрасно колоть орехи? 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4046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«КАК </a:t>
            </a:r>
            <a:r>
              <a:rPr lang="ru-RU" sz="32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ТЫ ЗНАЕШЬ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СКАЗКИ»</a:t>
            </a:r>
            <a:endParaRPr lang="ru-RU" sz="32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rgbClr val="1F497D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38110"/>
            <a:ext cx="3544788" cy="35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dirty="0" smtClean="0">
                <a:latin typeface="Georgia" pitchFamily="18" charset="0"/>
              </a:rPr>
              <a:t>Чебурашка.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Вопрос: </a:t>
            </a:r>
            <a:r>
              <a:rPr lang="ru-RU" sz="2800" i="1" dirty="0" smtClean="0">
                <a:latin typeface="Georgia" pitchFamily="18" charset="0"/>
              </a:rPr>
              <a:t>Герой </a:t>
            </a:r>
            <a:r>
              <a:rPr lang="ru-RU" sz="2800" i="1" dirty="0">
                <a:latin typeface="Georgia" pitchFamily="18" charset="0"/>
              </a:rPr>
              <a:t>сказки, имевший только один недостаток - слишком большие уши</a:t>
            </a:r>
            <a:r>
              <a:rPr lang="ru-RU" sz="2800" i="1" dirty="0" smtClean="0">
                <a:latin typeface="Georgia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608" y="4046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«КАК </a:t>
            </a:r>
            <a:r>
              <a:rPr lang="ru-RU" sz="32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ТЫ ЗНАЕШЬ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СКАЗКИ»</a:t>
            </a:r>
            <a:endParaRPr lang="ru-RU" sz="32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rgbClr val="1F497D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68" y="2708920"/>
            <a:ext cx="496814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«МУЛЬТИ – ПУЛЬТИ»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dirty="0">
                <a:latin typeface="Georgia" pitchFamily="18" charset="0"/>
              </a:rPr>
              <a:t>Вини </a:t>
            </a:r>
            <a:r>
              <a:rPr lang="ru-RU" sz="2800" dirty="0" smtClean="0">
                <a:latin typeface="Georgia" pitchFamily="18" charset="0"/>
              </a:rPr>
              <a:t>пух.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Вопрос</a:t>
            </a:r>
            <a:r>
              <a:rPr lang="ru-RU" sz="2800" dirty="0">
                <a:latin typeface="Georgia" pitchFamily="18" charset="0"/>
              </a:rPr>
              <a:t>: </a:t>
            </a:r>
            <a:r>
              <a:rPr lang="ru-RU" sz="2800" i="1" dirty="0">
                <a:latin typeface="Georgia" pitchFamily="18" charset="0"/>
              </a:rPr>
              <a:t>К</a:t>
            </a:r>
            <a:r>
              <a:rPr lang="ru-RU" sz="2800" i="1" dirty="0" smtClean="0">
                <a:latin typeface="Georgia" pitchFamily="18" charset="0"/>
              </a:rPr>
              <a:t>то </a:t>
            </a:r>
            <a:r>
              <a:rPr lang="ru-RU" sz="2800" i="1" dirty="0">
                <a:latin typeface="Georgia" pitchFamily="18" charset="0"/>
              </a:rPr>
              <a:t>любит ходить в гости? </a:t>
            </a:r>
            <a:endParaRPr lang="ru-RU" sz="2800" i="1" dirty="0" smtClean="0">
              <a:latin typeface="Georg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960" y="2229222"/>
            <a:ext cx="4774200" cy="357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«МУЛЬТИ – ПУЛЬТИ»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Ответ: </a:t>
            </a:r>
            <a:r>
              <a:rPr lang="ru-RU" sz="2800" dirty="0" smtClean="0">
                <a:latin typeface="Georgia" pitchFamily="18" charset="0"/>
              </a:rPr>
              <a:t>Леопольд.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Вопрос</a:t>
            </a:r>
            <a:r>
              <a:rPr lang="ru-RU" sz="2800" dirty="0">
                <a:latin typeface="Georgia" pitchFamily="18" charset="0"/>
              </a:rPr>
              <a:t>: </a:t>
            </a:r>
            <a:r>
              <a:rPr lang="ru-RU" sz="2800" i="1" dirty="0" smtClean="0">
                <a:latin typeface="Georgia" pitchFamily="18" charset="0"/>
              </a:rPr>
              <a:t>Домашний </a:t>
            </a:r>
            <a:r>
              <a:rPr lang="ru-RU" sz="2800" i="1" dirty="0">
                <a:latin typeface="Georgia" pitchFamily="18" charset="0"/>
              </a:rPr>
              <a:t>кот в тапочках и бабочке? </a:t>
            </a:r>
            <a:endParaRPr lang="ru-RU" sz="2800" i="1" dirty="0" smtClean="0"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319338"/>
            <a:ext cx="3312368" cy="406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633</Words>
  <Application>Microsoft Office PowerPoint</Application>
  <PresentationFormat>Экран (4:3)</PresentationFormat>
  <Paragraphs>159</Paragraphs>
  <Slides>28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Кан-Демир</cp:lastModifiedBy>
  <cp:revision>29</cp:revision>
  <dcterms:created xsi:type="dcterms:W3CDTF">2014-01-06T16:00:12Z</dcterms:created>
  <dcterms:modified xsi:type="dcterms:W3CDTF">2016-02-13T11:12:19Z</dcterms:modified>
</cp:coreProperties>
</file>