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4" r:id="rId5"/>
    <p:sldId id="260" r:id="rId6"/>
    <p:sldId id="275" r:id="rId7"/>
    <p:sldId id="261" r:id="rId8"/>
    <p:sldId id="262" r:id="rId9"/>
    <p:sldId id="263" r:id="rId10"/>
    <p:sldId id="264" r:id="rId11"/>
    <p:sldId id="266" r:id="rId12"/>
    <p:sldId id="265" r:id="rId13"/>
    <p:sldId id="276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548680"/>
            <a:ext cx="8136904" cy="576064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0_e23bc_eb9f0b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86500" y="4000500"/>
            <a:ext cx="2857500" cy="2857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88449" cy="5838825"/>
          </a:xfrm>
          <a:prstGeom prst="rect">
            <a:avLst/>
          </a:prstGeom>
          <a:noFill/>
        </p:spPr>
      </p:pic>
      <p:pic>
        <p:nvPicPr>
          <p:cNvPr id="8" name="Picture 10" descr="0_e23bc_eb9f0b77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54673">
            <a:off x="7472123" y="4946887"/>
            <a:ext cx="1450133" cy="14501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2"/>
            <a:ext cx="8136904" cy="5760640"/>
          </a:xfrm>
          <a:prstGeom prst="rect">
            <a:avLst/>
          </a:prstGeom>
          <a:solidFill>
            <a:schemeClr val="bg2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 descr="0_e23bc_eb9f0b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652120" y="3284984"/>
            <a:ext cx="3289548" cy="32895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с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88449" cy="5904656"/>
          </a:xfrm>
          <a:prstGeom prst="rect">
            <a:avLst/>
          </a:prstGeom>
          <a:noFill/>
        </p:spPr>
      </p:pic>
      <p:pic>
        <p:nvPicPr>
          <p:cNvPr id="9" name="Picture 10" descr="0_e23bc_eb9f0b77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54673">
            <a:off x="7472123" y="4946887"/>
            <a:ext cx="1450133" cy="14501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6672"/>
            <a:ext cx="8136904" cy="5760640"/>
          </a:xfrm>
          <a:prstGeom prst="rect">
            <a:avLst/>
          </a:prstGeom>
          <a:solidFill>
            <a:schemeClr val="bg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0" descr="0_e23bc_eb9f0b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300192" y="3933056"/>
            <a:ext cx="2641476" cy="2641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0_e23bc_eb9f0b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84168" y="3717032"/>
            <a:ext cx="2857500" cy="2857500"/>
          </a:xfrm>
          <a:prstGeom prst="rect">
            <a:avLst/>
          </a:prstGeom>
          <a:noFill/>
        </p:spPr>
      </p:pic>
      <p:pic>
        <p:nvPicPr>
          <p:cNvPr id="6" name="Picture 10" descr="0_e23bc_eb9f0b77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54673">
            <a:off x="5767792" y="4591919"/>
            <a:ext cx="2036193" cy="2036193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9761/39663434.514/0_96590_46d95e4f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39767-D8A1-4D10-A1A5-0659ECE05BC7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351B-32E0-44F2-ABD4-FB53499C34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2700">
            <a:solidFill>
              <a:schemeClr val="bg2">
                <a:lumMod val="2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759" y="1700808"/>
            <a:ext cx="8229600" cy="2002234"/>
          </a:xfrm>
        </p:spPr>
        <p:txBody>
          <a:bodyPr>
            <a:normAutofit/>
          </a:bodyPr>
          <a:lstStyle/>
          <a:p>
            <a:r>
              <a:rPr lang="ru-RU" dirty="0" smtClean="0"/>
              <a:t>Энергетические напитки:</a:t>
            </a:r>
            <a:br>
              <a:rPr lang="ru-RU" dirty="0" smtClean="0"/>
            </a:br>
            <a:r>
              <a:rPr lang="ru-RU" dirty="0" smtClean="0"/>
              <a:t>правда и ложь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15616" y="3933056"/>
            <a:ext cx="7571184" cy="2193107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Противопоказания к употреблению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788024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000" dirty="0" smtClean="0"/>
              <a:t>Из – за негативного воздействия на организм, запрещается приём напитков детям, беременным женщинам, людям, страдающим заболеваниями сердечно – сосудистой системы, расстройством сна, повышенной возбудимостью и чувствительностью к кофеину. 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8194" name="Picture 2" descr="C:\Users\Лена\Desktop\phpThumb_generated_thumbnail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1556792"/>
            <a:ext cx="374441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4800" dirty="0" smtClean="0"/>
              <a:t>Влияние </a:t>
            </a:r>
            <a:r>
              <a:rPr lang="ru-RU" sz="4800" dirty="0" err="1" smtClean="0"/>
              <a:t>энерготоника</a:t>
            </a:r>
            <a:r>
              <a:rPr lang="ru-RU" sz="4800" dirty="0" smtClean="0"/>
              <a:t> на организм 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700808"/>
            <a:ext cx="3826768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Из – за вредного влияния на организм человека продажа энергетических напитков запрещена во Франции, Дании, Норвегии и других странах Европы.. </a:t>
            </a:r>
            <a:endParaRPr lang="ru-RU" dirty="0"/>
          </a:p>
        </p:txBody>
      </p:sp>
      <p:pic>
        <p:nvPicPr>
          <p:cNvPr id="9218" name="Picture 2" descr="C:\Users\Лена\Desktop\13yagu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402832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Мнение</a:t>
            </a:r>
            <a:r>
              <a:rPr lang="ru-RU" dirty="0" smtClean="0"/>
              <a:t> </a:t>
            </a:r>
            <a:r>
              <a:rPr lang="ru-RU" sz="4800" dirty="0" smtClean="0"/>
              <a:t>медиков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970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Энергетические напитки являются заменителями кофе, только более опасными для здоровья человека.</a:t>
            </a:r>
            <a:endParaRPr lang="ru-RU" dirty="0"/>
          </a:p>
        </p:txBody>
      </p:sp>
      <p:pic>
        <p:nvPicPr>
          <p:cNvPr id="10242" name="Picture 2" descr="C:\Users\Лена\Desktop\12933_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90650"/>
            <a:ext cx="4392488" cy="4918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Пить или не пить энергетические напитки – выбор каждого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564904"/>
            <a:ext cx="45426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Но прежде, чем употреблять их, подумайте, может быть лучше и полезнее для организма выпить чашечку вкусного кофе с любимой конфетой!</a:t>
            </a:r>
            <a:endParaRPr lang="ru-RU" dirty="0"/>
          </a:p>
        </p:txBody>
      </p:sp>
      <p:pic>
        <p:nvPicPr>
          <p:cNvPr id="11266" name="Picture 2" descr="C:\Users\Лена\Desktop\140874-88fc9-62120419-m750x740-ue8a5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5"/>
            <a:ext cx="4176464" cy="3672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dirty="0" smtClean="0"/>
              <a:t>Будьте здоровы и берегите свой организм !</a:t>
            </a:r>
            <a:endParaRPr lang="ru-RU" dirty="0"/>
          </a:p>
        </p:txBody>
      </p:sp>
      <p:pic>
        <p:nvPicPr>
          <p:cNvPr id="12290" name="Picture 2" descr="C:\Users\Лена\Desktop\sok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688632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4" name="Picture 2" descr="C:\Users\Лена\Desktop\Health-Come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472608" cy="37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4048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446449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создание памятки для молодёжи об энергетических напитках, которые опасны для здоровья.</a:t>
            </a:r>
            <a:endParaRPr lang="ru-RU" dirty="0"/>
          </a:p>
        </p:txBody>
      </p:sp>
      <p:pic>
        <p:nvPicPr>
          <p:cNvPr id="4" name="Picture 2" descr="C:\Users\Лен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528392" cy="3801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рассказать историю возникновения напитков;</a:t>
            </a:r>
          </a:p>
          <a:p>
            <a:pPr>
              <a:buNone/>
            </a:pPr>
            <a:r>
              <a:rPr lang="ru-RU" dirty="0" smtClean="0"/>
              <a:t>   показать влияние энергетических напитков на организм человека;</a:t>
            </a:r>
          </a:p>
          <a:p>
            <a:pPr>
              <a:buNone/>
            </a:pPr>
            <a:r>
              <a:rPr lang="ru-RU" dirty="0" smtClean="0"/>
              <a:t>    показать состав и противопоказания;</a:t>
            </a:r>
          </a:p>
          <a:p>
            <a:pPr>
              <a:buNone/>
            </a:pPr>
            <a:r>
              <a:rPr lang="ru-RU" dirty="0" smtClean="0"/>
              <a:t>    расширять кругозор учащихся ;</a:t>
            </a:r>
          </a:p>
          <a:p>
            <a:pPr>
              <a:buNone/>
            </a:pPr>
            <a:r>
              <a:rPr lang="ru-RU" dirty="0" smtClean="0"/>
              <a:t>    воспитывать уважение и любовь к себе и умение заботиться о здоровье.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Появление энергетических напитков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42792" cy="46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Чтобы спасти мир от усталости и хандры, учёные в Америке изобрели для быстрого прилива сил «чудодейственные» напитки по вкусу  мало отличающиеся от  обычной газировки.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Лена\Desktop\9d311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15696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dirty="0" smtClean="0"/>
              <a:t>Появление энергетических напитков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Производители напитков добавляют в </a:t>
            </a:r>
            <a:r>
              <a:rPr lang="ru-RU" dirty="0" err="1" smtClean="0"/>
              <a:t>энерготоники</a:t>
            </a:r>
            <a:r>
              <a:rPr lang="ru-RU" dirty="0" smtClean="0"/>
              <a:t> помимо сахара и витаминов ещё и кофеин, чтобы быстрее человек взбодрился. Его действие длится 3 – 4 часа в отличие от кофе, которого хватает только на пару часов.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Лена\Desktop\4e4ae8f5fa255e755d0bef35100f0b8a-1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25881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495800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  своему составу напитки разные: в одних больше кофеина, в других – углеводов и витаминов. Доказано, что сочетание углеводов и кофеина оказывает вредное действие на молодой организм. </a:t>
            </a:r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Влияние </a:t>
            </a:r>
            <a:r>
              <a:rPr lang="ru-RU" sz="4800" dirty="0" err="1" smtClean="0"/>
              <a:t>энерготоника</a:t>
            </a:r>
            <a:r>
              <a:rPr lang="ru-RU" sz="4800" dirty="0" smtClean="0"/>
              <a:t> на организм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Лена\Desktop\c939f6a197dd9dbdad998bdfc92a710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28800"/>
            <a:ext cx="39562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энерготоника</a:t>
            </a:r>
            <a:r>
              <a:rPr lang="ru-RU" dirty="0" smtClean="0"/>
              <a:t> на организм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8291264" cy="402190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5900" dirty="0" smtClean="0"/>
              <a:t>Обман, что напиток обеспечивает человека энергией! Ведь он сам не обладает ею, а выполняет роль ключа, активизирует собственные энергетические ресурсы организма. Значит, мы берём энергию у себя в долг. Но долг придётся вернуть! Да ещё с процентами в виде бессонницы и усталости, депрессии и раздражительности.</a:t>
            </a:r>
          </a:p>
          <a:p>
            <a:pPr>
              <a:buNone/>
            </a:pPr>
            <a:endParaRPr lang="ru-RU" sz="5900" dirty="0" smtClean="0"/>
          </a:p>
          <a:p>
            <a:pPr>
              <a:buNone/>
            </a:pPr>
            <a:r>
              <a:rPr lang="ru-RU" sz="5900" dirty="0" smtClean="0"/>
              <a:t> </a:t>
            </a:r>
            <a:endParaRPr lang="ru-RU" sz="5900" dirty="0"/>
          </a:p>
        </p:txBody>
      </p:sp>
      <p:pic>
        <p:nvPicPr>
          <p:cNvPr id="5122" name="Picture 2" descr="C:\Users\Лена\Desktop\20130610205312_3_thumb-2013060951b469201e1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96044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энерготоника</a:t>
            </a:r>
            <a:r>
              <a:rPr lang="ru-RU" dirty="0" smtClean="0"/>
              <a:t> на организм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3928" y="1484784"/>
            <a:ext cx="4762872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Систематический приём таких напитков приводит к истощению нервной системы и вызывает привыкание. Если превышена допустимая доза кофеина (2 банки в день), возможны побочные эффекты: возбуждение, повышенная нервозность, раздражительность и головная боль. </a:t>
            </a:r>
            <a:endParaRPr lang="ru-RU" dirty="0"/>
          </a:p>
        </p:txBody>
      </p:sp>
      <p:pic>
        <p:nvPicPr>
          <p:cNvPr id="6146" name="Picture 2" descr="C:\Users\Лена\Desktop\00412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67240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4800" dirty="0" smtClean="0"/>
              <a:t>Энергетические напитки и алкоголь 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1700808"/>
            <a:ext cx="4690864" cy="4680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Нельзя смешивать такие напитки с алкоголем!</a:t>
            </a:r>
          </a:p>
          <a:p>
            <a:pPr>
              <a:buNone/>
            </a:pPr>
            <a:r>
              <a:rPr lang="ru-RU" dirty="0" smtClean="0"/>
              <a:t>    Эти вещества – полные антиподы: алкоголь – расслабляет, кофеин – бодрит и усиливает действие алкоголя на мозг.</a:t>
            </a:r>
          </a:p>
          <a:p>
            <a:pPr>
              <a:buNone/>
            </a:pPr>
            <a:r>
              <a:rPr lang="ru-RU" dirty="0" smtClean="0"/>
              <a:t>    Нельзя смешивать энергетические напитки с другими, содержащими кофеин (чай, кофе).</a:t>
            </a:r>
            <a:endParaRPr lang="ru-RU" dirty="0"/>
          </a:p>
        </p:txBody>
      </p:sp>
      <p:pic>
        <p:nvPicPr>
          <p:cNvPr id="7170" name="Picture 2" descr="C:\Users\Лена\Desktop\52c9386a-4c2d-3b08-4c2d-3b077df89349.photo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7240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ртин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картина 1</Template>
  <TotalTime>346</TotalTime>
  <Words>457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картина 1</vt:lpstr>
      <vt:lpstr>Энергетические напитки: правда и ложь</vt:lpstr>
      <vt:lpstr>Цель:</vt:lpstr>
      <vt:lpstr>Задачи:</vt:lpstr>
      <vt:lpstr>Появление энергетических напитков</vt:lpstr>
      <vt:lpstr>Появление энергетических напитков</vt:lpstr>
      <vt:lpstr>Влияние энерготоника на организм </vt:lpstr>
      <vt:lpstr>Влияние энерготоника на организм </vt:lpstr>
      <vt:lpstr>Влияние энерготоника на организм </vt:lpstr>
      <vt:lpstr>Энергетические напитки и алкоголь </vt:lpstr>
      <vt:lpstr>Противопоказания к употреблению </vt:lpstr>
      <vt:lpstr>Влияние энерготоника на организм </vt:lpstr>
      <vt:lpstr>Мнение медиков</vt:lpstr>
      <vt:lpstr>Пить или не пить энергетические напитки – выбор каждого</vt:lpstr>
      <vt:lpstr>Будьте здоровы и берегите свой организм !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Кан-Демир</cp:lastModifiedBy>
  <cp:revision>38</cp:revision>
  <dcterms:created xsi:type="dcterms:W3CDTF">2014-09-24T11:57:02Z</dcterms:created>
  <dcterms:modified xsi:type="dcterms:W3CDTF">2016-02-13T11:15:50Z</dcterms:modified>
</cp:coreProperties>
</file>