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  <a:latin typeface="Arial Black" pitchFamily="34" charset="0"/>
              </a:defRPr>
            </a:lvl1pPr>
          </a:lstStyle>
          <a:p>
            <a:r>
              <a:rPr lang="ru-RU" dirty="0" smtClean="0"/>
              <a:t>Памятка для родителей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411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12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12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00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93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71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65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4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758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029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18CCA-43A5-4F0D-A55B-78A78AE0EFA3}" type="datetimeFigureOut">
              <a:rPr lang="ru-RU" smtClean="0"/>
              <a:t>11.02.2016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45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586" y="0"/>
            <a:ext cx="2482791" cy="23488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383" y="2339744"/>
            <a:ext cx="2470966" cy="22413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0946" y="4581128"/>
            <a:ext cx="2470966" cy="22536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78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18CCA-43A5-4F0D-A55B-78A78AE0EFA3}" type="datetimeFigureOut">
              <a:rPr lang="ru-RU" smtClean="0"/>
              <a:t>11.02.2016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08CEA-5F4E-4307-9987-2C770898588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Рамка 10"/>
          <p:cNvSpPr/>
          <p:nvPr userDrawn="1"/>
        </p:nvSpPr>
        <p:spPr>
          <a:xfrm>
            <a:off x="0" y="-35039"/>
            <a:ext cx="9144000" cy="6885384"/>
          </a:xfrm>
          <a:prstGeom prst="frame">
            <a:avLst>
              <a:gd name="adj1" fmla="val 0"/>
            </a:avLst>
          </a:prstGeom>
          <a:solidFill>
            <a:schemeClr val="accent2">
              <a:lumMod val="60000"/>
              <a:lumOff val="40000"/>
            </a:schemeClr>
          </a:solidFill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Загнутый угол 12"/>
          <p:cNvSpPr/>
          <p:nvPr userDrawn="1"/>
        </p:nvSpPr>
        <p:spPr>
          <a:xfrm rot="10800000">
            <a:off x="467544" y="1412776"/>
            <a:ext cx="5472608" cy="4608514"/>
          </a:xfrm>
          <a:prstGeom prst="foldedCorne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2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4752528" cy="3600400"/>
          </a:xfrm>
        </p:spPr>
        <p:txBody>
          <a:bodyPr>
            <a:noAutofit/>
          </a:bodyPr>
          <a:lstStyle/>
          <a:p>
            <a:r>
              <a:rPr lang="ru-RU" sz="3200" dirty="0" smtClean="0"/>
              <a:t>10 заповедей по отношению к своему ребенку</a:t>
            </a:r>
            <a:endParaRPr lang="ru-RU" sz="32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617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916832"/>
            <a:ext cx="43924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chemeClr val="accent2"/>
                </a:solidFill>
                <a:latin typeface="Arial Black" pitchFamily="34" charset="0"/>
              </a:rPr>
              <a:t>Умей любить чужого ребенка. Никогда не делай чужому то, что не хотел бы, чтобы делали твоему. </a:t>
            </a:r>
          </a:p>
          <a:p>
            <a:r>
              <a:rPr lang="ru-RU" sz="2000" dirty="0">
                <a:solidFill>
                  <a:schemeClr val="accent2"/>
                </a:solidFill>
                <a:latin typeface="Arial Black" pitchFamily="34" charset="0"/>
              </a:rPr>
              <a:t>Люби своего ребенка любым – неталантливым, неудачливым, взрослым. Общаясь с ним – радуйся, потому что ребенок – это праздник, который пока с тобой.  </a:t>
            </a:r>
          </a:p>
        </p:txBody>
      </p:sp>
    </p:spTree>
    <p:extLst>
      <p:ext uri="{BB962C8B-B14F-4D97-AF65-F5344CB8AC3E}">
        <p14:creationId xmlns:p14="http://schemas.microsoft.com/office/powerpoint/2010/main" val="333287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7872"/>
            <a:ext cx="590465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2"/>
                </a:solidFill>
              </a:rPr>
              <a:t>Источники информации:</a:t>
            </a:r>
            <a:endParaRPr lang="ru-RU" sz="28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492896"/>
            <a:ext cx="5256584" cy="297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919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2154986"/>
            <a:ext cx="4320480" cy="2189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SzPts val="900"/>
              <a:tabLst>
                <a:tab pos="201930" algn="l"/>
                <a:tab pos="457200" algn="l"/>
              </a:tabLst>
            </a:pPr>
            <a:r>
              <a:rPr lang="ru-RU" sz="2400" b="1" dirty="0" smtClean="0">
                <a:solidFill>
                  <a:schemeClr val="accent2"/>
                </a:solidFill>
                <a:effectLst/>
                <a:latin typeface="Arial Black" pitchFamily="34" charset="0"/>
                <a:ea typeface="Arial Unicode MS" pitchFamily="34" charset="-128"/>
                <a:cs typeface="Arial Unicode MS" pitchFamily="34" charset="-128"/>
              </a:rPr>
              <a:t>Не жди, что твой ребенок будет таким, как ты или таким, как ты хочешь. Помоги ему стать не тобой, а собой</a:t>
            </a:r>
            <a:r>
              <a:rPr lang="ru-RU" sz="2400" b="1" dirty="0" smtClean="0">
                <a:solidFill>
                  <a:schemeClr val="accent2"/>
                </a:solidFill>
                <a:effectLst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. </a:t>
            </a:r>
            <a:endParaRPr lang="ru-RU" sz="2400" b="1" dirty="0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994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700808"/>
            <a:ext cx="4572000" cy="39149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SzPts val="900"/>
              <a:tabLst>
                <a:tab pos="201930" algn="l"/>
                <a:tab pos="457200" algn="l"/>
              </a:tabLst>
            </a:pPr>
            <a:r>
              <a:rPr lang="ru-RU" sz="2400" dirty="0" smtClean="0">
                <a:solidFill>
                  <a:schemeClr val="accent2"/>
                </a:solidFill>
                <a:effectLst/>
                <a:latin typeface="Arial Black" pitchFamily="34" charset="0"/>
                <a:ea typeface="Times New Roman"/>
                <a:cs typeface="Times New Roman"/>
              </a:rPr>
              <a:t>Не требуй от ребенка платы за все, что ты для него сделал. Ты дал ему жизнь, как он может отблагодарить тебя? Он даст жизнь другому, тот – третьему, и это необратимый закон благодарности. </a:t>
            </a:r>
            <a:endParaRPr lang="ru-RU" sz="2400" dirty="0">
              <a:solidFill>
                <a:schemeClr val="accent2"/>
              </a:solidFill>
              <a:latin typeface="Arial Black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555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0953" y="2060848"/>
            <a:ext cx="3816424" cy="3065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SzPts val="900"/>
              <a:tabLst>
                <a:tab pos="201930" algn="l"/>
                <a:tab pos="457200" algn="l"/>
              </a:tabLst>
            </a:pPr>
            <a:r>
              <a:rPr lang="ru-RU" sz="2400" dirty="0" smtClean="0">
                <a:solidFill>
                  <a:schemeClr val="accent2"/>
                </a:solidFill>
                <a:effectLst/>
                <a:latin typeface="Arial Black" pitchFamily="34" charset="0"/>
                <a:ea typeface="Times New Roman"/>
                <a:cs typeface="Times New Roman"/>
              </a:rPr>
              <a:t>Не вымещай на ребенке свои обиды, чтобы в старости не есть горький хлеб. Ибо что посеешь, то и взойдет. </a:t>
            </a:r>
            <a:endParaRPr lang="ru-RU" sz="3600" dirty="0">
              <a:solidFill>
                <a:schemeClr val="accent2"/>
              </a:solidFill>
              <a:latin typeface="Arial Black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4598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204864"/>
            <a:ext cx="42484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dirty="0">
                <a:solidFill>
                  <a:schemeClr val="accent2"/>
                </a:solidFill>
                <a:latin typeface="Arial Black" pitchFamily="34" charset="0"/>
              </a:rPr>
              <a:t>Не относись к его проблемам свысока. Жизнь дана каждому по силам и, будь уверен, ему она тяжела не меньше, чем тебе, а может быть и больше, поскольку у него нет опыта. </a:t>
            </a:r>
          </a:p>
        </p:txBody>
      </p:sp>
    </p:spTree>
    <p:extLst>
      <p:ext uri="{BB962C8B-B14F-4D97-AF65-F5344CB8AC3E}">
        <p14:creationId xmlns:p14="http://schemas.microsoft.com/office/powerpoint/2010/main" val="399038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645024"/>
            <a:ext cx="5472608" cy="24086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91353" y="2132856"/>
            <a:ext cx="2286203" cy="5170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Bef>
                <a:spcPts val="100"/>
              </a:spcBef>
              <a:spcAft>
                <a:spcPts val="0"/>
              </a:spcAft>
              <a:buSzPts val="900"/>
              <a:tabLst>
                <a:tab pos="201930" algn="l"/>
                <a:tab pos="457200" algn="l"/>
              </a:tabLst>
            </a:pPr>
            <a:r>
              <a:rPr lang="ru-RU" sz="2400" dirty="0">
                <a:solidFill>
                  <a:schemeClr val="accent2"/>
                </a:solidFill>
                <a:latin typeface="Arial Black" pitchFamily="34" charset="0"/>
                <a:ea typeface="Times New Roman"/>
                <a:cs typeface="Times New Roman"/>
              </a:rPr>
              <a:t>Не унижай! </a:t>
            </a:r>
            <a:endParaRPr lang="ru-RU" sz="2400" dirty="0">
              <a:solidFill>
                <a:schemeClr val="accent2"/>
              </a:solidFill>
              <a:latin typeface="Arial Black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085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16832"/>
            <a:ext cx="40324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chemeClr val="accent2"/>
                </a:solidFill>
                <a:latin typeface="Arial Black" pitchFamily="34" charset="0"/>
              </a:rPr>
              <a:t>Не забывай, что самые важные встречи человека – это его встречи с детьми. Обращай больше внимания на них, – мы никогда не можем знать, кого мы встречаем в ребенке. </a:t>
            </a:r>
          </a:p>
        </p:txBody>
      </p:sp>
    </p:spTree>
    <p:extLst>
      <p:ext uri="{BB962C8B-B14F-4D97-AF65-F5344CB8AC3E}">
        <p14:creationId xmlns:p14="http://schemas.microsoft.com/office/powerpoint/2010/main" val="436041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420888"/>
            <a:ext cx="43204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>
                <a:solidFill>
                  <a:schemeClr val="accent2"/>
                </a:solidFill>
                <a:latin typeface="Arial Black" pitchFamily="34" charset="0"/>
              </a:rPr>
              <a:t>Не мучь себя, если не можешь сделать что-то для своего ребенка. Мучь, если можешь – но не делаешь. Помни, для ребенка сделано недостаточно, если не сделано все. </a:t>
            </a:r>
          </a:p>
        </p:txBody>
      </p:sp>
    </p:spTree>
    <p:extLst>
      <p:ext uri="{BB962C8B-B14F-4D97-AF65-F5344CB8AC3E}">
        <p14:creationId xmlns:p14="http://schemas.microsoft.com/office/powerpoint/2010/main" val="3560097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844824"/>
            <a:ext cx="46805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dirty="0">
                <a:solidFill>
                  <a:schemeClr val="accent2"/>
                </a:solidFill>
                <a:latin typeface="Arial Black" pitchFamily="34" charset="0"/>
              </a:rPr>
              <a:t>Ребенок – это не тиран, который завладевает всей твоей жизнью, не только плод плоти и крови. Это та драгоценная чаша, которую Жизнь дала тебе на хранение и развитие в нем творческого огня. Это раскрепощенная любовь матери и отца, у которых будет расти не «наш», «свой» ребенок, но душа, данная на хранение. </a:t>
            </a:r>
          </a:p>
        </p:txBody>
      </p:sp>
    </p:spTree>
    <p:extLst>
      <p:ext uri="{BB962C8B-B14F-4D97-AF65-F5344CB8AC3E}">
        <p14:creationId xmlns:p14="http://schemas.microsoft.com/office/powerpoint/2010/main" val="8370556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322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Arial Black</vt:lpstr>
      <vt:lpstr>Calibri</vt:lpstr>
      <vt:lpstr>Times New Roman</vt:lpstr>
      <vt:lpstr>Тема Office</vt:lpstr>
      <vt:lpstr>10 заповедей по отношению к своему ребенку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 информации: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Кан-Демир</cp:lastModifiedBy>
  <cp:revision>9</cp:revision>
  <dcterms:created xsi:type="dcterms:W3CDTF">2015-09-16T03:09:54Z</dcterms:created>
  <dcterms:modified xsi:type="dcterms:W3CDTF">2016-02-11T15:58:02Z</dcterms:modified>
</cp:coreProperties>
</file>