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80" r:id="rId17"/>
    <p:sldId id="281" r:id="rId18"/>
    <p:sldId id="282" r:id="rId19"/>
    <p:sldId id="283" r:id="rId20"/>
    <p:sldId id="284" r:id="rId21"/>
    <p:sldId id="285" r:id="rId22"/>
    <p:sldId id="279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8001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0588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86535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52636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38377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96584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327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8899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092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40306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57403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image" Target="../media/image4.png"/><Relationship Id="rId26" Type="http://schemas.openxmlformats.org/officeDocument/2006/relationships/slide" Target="slide21.xml"/><Relationship Id="rId3" Type="http://schemas.openxmlformats.org/officeDocument/2006/relationships/image" Target="../media/image2.png"/><Relationship Id="rId21" Type="http://schemas.openxmlformats.org/officeDocument/2006/relationships/slide" Target="slide16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image" Target="../media/image3.png"/><Relationship Id="rId25" Type="http://schemas.openxmlformats.org/officeDocument/2006/relationships/slide" Target="slide20.xml"/><Relationship Id="rId2" Type="http://schemas.openxmlformats.org/officeDocument/2006/relationships/slide" Target="slide3.xml"/><Relationship Id="rId16" Type="http://schemas.openxmlformats.org/officeDocument/2006/relationships/slide" Target="slide1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19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18.xml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17.xml"/><Relationship Id="rId27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1.gstatic.com/images?q=tbn:ANd9GcQkIgrzZqtzyZtMmhQhnfOW5eSOdNMQpYM7JhTNxajL-JWGykSShw" TargetMode="External"/><Relationship Id="rId13" Type="http://schemas.openxmlformats.org/officeDocument/2006/relationships/hyperlink" Target="http://skachatkartinki.ru/img/picture/Oct/02/c62b67c865a27d1abb15398ef92c5558/mini_1.jpg" TargetMode="External"/><Relationship Id="rId18" Type="http://schemas.openxmlformats.org/officeDocument/2006/relationships/hyperlink" Target="https://im0-tub-ru.yandex.net/i?id=3865a7cb381f6fa7c75b15b2fad6de66&amp;n=33&amp;h=170" TargetMode="External"/><Relationship Id="rId3" Type="http://schemas.openxmlformats.org/officeDocument/2006/relationships/hyperlink" Target="https://encrypted-tbn0.gstatic.com/images?q=tbn:ANd9GcS6TukzzViMpzMYBMCcy1CNZzYLQHRrm-4aBGwZj_uUqukV_pIo9w" TargetMode="External"/><Relationship Id="rId21" Type="http://schemas.openxmlformats.org/officeDocument/2006/relationships/hyperlink" Target="http://audioknigi-onlajn.ru/uploads/thumbs/9/f/0/9f0c4895b57bf921d193f3fcf675f20a.jpg" TargetMode="External"/><Relationship Id="rId7" Type="http://schemas.openxmlformats.org/officeDocument/2006/relationships/hyperlink" Target="https://encrypted-tbn1.gstatic.com/images?q=tbn:ANd9GcR8PmP60gVNocDkcYkauMXVboY5Q0Ez_Odou6Dnt7MUaRGG_P7b" TargetMode="External"/><Relationship Id="rId12" Type="http://schemas.openxmlformats.org/officeDocument/2006/relationships/hyperlink" Target="https://encrypted-tbn0.gstatic.com/images?q=tbn:ANd9GcT-qkFEKhkwr1LnH-UdceEftFAAJ8XNuMg3NNSiqXZbyH4jYKWL" TargetMode="External"/><Relationship Id="rId17" Type="http://schemas.openxmlformats.org/officeDocument/2006/relationships/hyperlink" Target="https://im1-tub-ru.yandex.net/i?id=8db11784d410ac8e791dabc387d8dcec&amp;n=33&amp;h=170" TargetMode="External"/><Relationship Id="rId2" Type="http://schemas.openxmlformats.org/officeDocument/2006/relationships/hyperlink" Target="http://icdn.lenta.ru/images/0000/0101/000001012055/pic_1358536485.jpg" TargetMode="External"/><Relationship Id="rId16" Type="http://schemas.openxmlformats.org/officeDocument/2006/relationships/hyperlink" Target="https://im1-tub-ru.yandex.net/i?id=135f99b2a7539e87b4018acc15389bc5&amp;n=33&amp;h=170" TargetMode="External"/><Relationship Id="rId20" Type="http://schemas.openxmlformats.org/officeDocument/2006/relationships/hyperlink" Target="https://im0-tub-ru.yandex.net/i?id=a93ab06d617c611fd080becb5ca7524e&amp;n=33&amp;h=1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3.gstatic.com/images?q=tbn:ANd9GcSgik1vudMD6LbXNyoVgj3FJCg_dsA-2_tUnkUGdGhRncSGfmwi" TargetMode="External"/><Relationship Id="rId11" Type="http://schemas.openxmlformats.org/officeDocument/2006/relationships/hyperlink" Target="https://encrypted-tbn1.gstatic.com/images?q=tbn:ANd9GcQJwSwPXlQ66c0Lv5qWEXSBkr8eyKfTUi_o7atirFMmhDTeSZp6" TargetMode="External"/><Relationship Id="rId5" Type="http://schemas.openxmlformats.org/officeDocument/2006/relationships/hyperlink" Target="https://encrypted-tbn2.gstatic.com/images?q=tbn:ANd9GcQNGh0ML52HhIs2gGVY7cEVG_RvpwiR0a11W3vs8vZZAaNRLb4v" TargetMode="External"/><Relationship Id="rId15" Type="http://schemas.openxmlformats.org/officeDocument/2006/relationships/hyperlink" Target="https://im0-tub-ru.yandex.net/i?id=3209c06c3c5a34c90427e32dc9c7919e&amp;n=33&amp;h=170" TargetMode="External"/><Relationship Id="rId10" Type="http://schemas.openxmlformats.org/officeDocument/2006/relationships/hyperlink" Target="https://encrypted-tbn1.gstatic.com/images?q=tbn:ANd9GcR0d336UwNfTK18T_H2KOe3_vJfq9BwOfWFqsOBrQKDFC0xU6U3rQ" TargetMode="External"/><Relationship Id="rId19" Type="http://schemas.openxmlformats.org/officeDocument/2006/relationships/hyperlink" Target="https://im0-tub-ru.yandex.net/i?id=bbab63fad66a4f50f01b637651b65d7f&amp;n=33&amp;h=170" TargetMode="External"/><Relationship Id="rId4" Type="http://schemas.openxmlformats.org/officeDocument/2006/relationships/hyperlink" Target="https://encrypted-tbn0.gstatic.com/images?q=tbn:ANd9GcTwmsHtydXzyYj81BvGWpV7aQ54QDOk04nL2JGEX91MFQ-_IeKnKQ" TargetMode="External"/><Relationship Id="rId9" Type="http://schemas.openxmlformats.org/officeDocument/2006/relationships/hyperlink" Target="https://encrypted-tbn2.gstatic.com/images?q=tbn:ANd9GcRSmghZpqhC1Ylj5Lj9M65a5q5wEAAeVAB7t4AHSYYCafzMurwkjQ" TargetMode="External"/><Relationship Id="rId14" Type="http://schemas.openxmlformats.org/officeDocument/2006/relationships/hyperlink" Target="https://im1-tub-ru.yandex.net/i?id=0abbc2764c375215d283c6e827462608&amp;n=33&amp;h=170" TargetMode="External"/><Relationship Id="rId22" Type="http://schemas.openxmlformats.org/officeDocument/2006/relationships/hyperlink" Target="https://im3-tub-ru.yandex.net/i?id=db785ea90a0b90a89a6db974c3f0373d&amp;n=33&amp;h=17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3.gstatic.com/images?q=tbn:ANd9GcRgbSd_y029D4pu_6EtxcjINE_95gm0-99inDCgg9_kvV7tiJsh" TargetMode="External"/><Relationship Id="rId2" Type="http://schemas.openxmlformats.org/officeDocument/2006/relationships/hyperlink" Target="https://encrypted-tbn3.gstatic.com/images?q=tbn:ANd9GcSx-sx7qOOnZumHHpnBaX-PVtWx0NyNszL62jVk9GvcBfEEym2P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9427" y="822825"/>
            <a:ext cx="914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99433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722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71" y="1728777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1" y="2632178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2179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4367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00" y="354367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9" y="4501008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6" y="450912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6" y="5453146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51" y="5463276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" y="768057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72" y="546327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425" y="7868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9802" y="79943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9802" y="18119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581" y="183783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4927" y="268248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2010" y="268248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 action="ppaction://hlinksldjump"/>
              </a:rPr>
              <a:t>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2010" y="360581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 action="ppaction://hlinksldjump"/>
              </a:rPr>
              <a:t>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6405" y="354367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1" action="ppaction://hlinksldjump"/>
              </a:rPr>
              <a:t>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0876" y="4529816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2" action="ppaction://hlinksldjump"/>
              </a:rPr>
              <a:t>10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7439" y="455942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3" action="ppaction://hlinksldjump"/>
              </a:rPr>
              <a:t>11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7439" y="553305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4" action="ppaction://hlinksldjump"/>
              </a:rPr>
              <a:t>12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9214" y="553305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5" action="ppaction://hlinksldjump"/>
              </a:rPr>
              <a:t>13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83309" y="548275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6" action="ppaction://hlinksldjump"/>
              </a:rPr>
              <a:t>14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40637" y="22206"/>
            <a:ext cx="103363" cy="68357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05" y="13109"/>
            <a:ext cx="196443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7339" y="22207"/>
            <a:ext cx="8913298" cy="83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8" y="6742111"/>
            <a:ext cx="89677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89060" y="4529816"/>
            <a:ext cx="43172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</a:t>
            </a:r>
            <a:r>
              <a:rPr lang="ru-RU" sz="4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САМЫЙ, САМАЯ, </a:t>
            </a:r>
            <a:endParaRPr lang="ru-RU" sz="40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САМОЕ..."</a:t>
            </a:r>
            <a:endParaRPr lang="ru-RU" sz="4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" y="2094485"/>
            <a:ext cx="1864165" cy="209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18297" y="110341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30" y="454870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29" y="360581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75" y="2672801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28" y="175660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95" y="82282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69052" y="4548705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1" action="ppaction://hlinksldjump"/>
              </a:rPr>
              <a:t>15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86988" y="363952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2" action="ppaction://hlinksldjump"/>
              </a:rPr>
              <a:t>16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69051" y="2732785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3" action="ppaction://hlinksldjump"/>
              </a:rPr>
              <a:t>17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83305" y="1787528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4" action="ppaction://hlinksldjump"/>
              </a:rPr>
              <a:t>18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18128" y="873128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5" action="ppaction://hlinksldjump"/>
              </a:rPr>
              <a:t>19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35" y="81389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513694" y="861736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6" action="ppaction://hlinksldjump"/>
              </a:rPr>
              <a:t>20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32" y="1191468"/>
            <a:ext cx="2713147" cy="22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581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Самое верное человеку животное?</a:t>
            </a: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Собака.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174128" cy="410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504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Самое древнее лекарство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Касторка.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8" y="3524939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10" y="1046741"/>
            <a:ext cx="5695274" cy="438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6201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 Самый известный житель Цветочного города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Незнайка.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81125"/>
            <a:ext cx="35052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210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Самый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большой хищный зверь?</a:t>
            </a: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Белый медведь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363479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428676"/>
            <a:ext cx="5159474" cy="38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702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Самый острый каблук?</a:t>
            </a:r>
          </a:p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1258" y="6001434"/>
            <a:ext cx="813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Шпилька.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r>
              <a:rPr lang="en-US" sz="3600" b="1" i="1" dirty="0" smtClean="0">
                <a:solidFill>
                  <a:srgbClr val="C0504D">
                    <a:lumMod val="50000"/>
                  </a:srgbClr>
                </a:solidFill>
              </a:rPr>
              <a:t>   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781648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973633"/>
            <a:ext cx="4604742" cy="46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802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Самое детское плавательное средство?</a:t>
            </a:r>
          </a:p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Надувной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круг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66271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781600" cy="37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549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Самый первый школьный учебник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Букварь.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66271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2803"/>
            <a:ext cx="3240360" cy="437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763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Самый лучший пернатый певец России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Соловей.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66271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48" y="1389131"/>
            <a:ext cx="4116560" cy="417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3438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Самый добрый доктор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Доктор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Айболит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66271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891768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765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Как называется книга, рассказывающая о самом-самом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Книга рекордов Гиннесса.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66271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90766"/>
            <a:ext cx="5206492" cy="389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609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12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894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88802"/>
            <a:ext cx="742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Вопрос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Самая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«солнечная» геометрическая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фигура?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12" y="3861048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325" y="1491258"/>
            <a:ext cx="5733256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904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 Самый лучший в мире крокодил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Гена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, друг Чебурашки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66271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9131"/>
            <a:ext cx="5548808" cy="41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054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Самое знаменитое письмо с фронтов Великой Отечественной войны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«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Жди меня, и я вернусь…», стихотворение К. Симонова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66271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17194"/>
            <a:ext cx="5163819" cy="38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147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Информационные источники: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0" y="332656"/>
            <a:ext cx="9133059" cy="65253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  1.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encrypted-tbn0.gstatic.com/images?q=tbn:ANd9GcS6TukzzViMpzMYBMCcy1CNZzYLQHRrm-4aBGwZj_uUqukV_pIo9w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2. </a:t>
            </a:r>
            <a:r>
              <a:rPr lang="en-US" dirty="0">
                <a:hlinkClick r:id="rId4"/>
              </a:rPr>
              <a:t>https://encrypted-tbn0.gstatic.com/images?q=tbn:ANd9GcTwmsHtydXzyYj81BvGWpV7aQ54QDOk04nL2JGEX91MFQ-_</a:t>
            </a:r>
            <a:r>
              <a:rPr lang="en-US" dirty="0" smtClean="0">
                <a:hlinkClick r:id="rId4"/>
              </a:rPr>
              <a:t>IeKnKQ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3.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encrypted-tbn2.gstatic.com/images?q=tbn:ANd9GcQNGh0ML52HhIs2gGVY7cEVG_RvpwiR0a11W3vs8vZZAaNRLb4v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4.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encrypted-tbn3.gstatic.com/images?q=tbn:ANd9GcSgik1vudMD6LbXNyoVgj3FJCg_dsA-2_tUnkUGdGhRncSGfmwi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5.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encrypted-tbn1.gstatic.com/images?q=tbn:ANd9GcR8PmP60gVNocDkcYkauMXVboY5Q0Ez_Odou6Dnt7MUaRGG_P7b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6.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encrypted-tbn1.gstatic.com/images?q=tbn:ANd9GcQkIgrzZqtzyZtMmhQhnfOW5eSOdNMQpYM7JhTNxajL-JWGykSShw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7.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encrypted-tbn2.gstatic.com/images?q=tbn:ANd9GcRSmghZpqhC1Ylj5Lj9M65a5q5wEAAeVAB7t4AHSYYCafzMurwkjQ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8.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encrypted-tbn1.gstatic.com/images?q=tbn:ANd9GcR0d336UwNfTK18T_H2KOe3_vJfq9BwOfWFqsOBrQKDFC0xU6U3rQ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9. </a:t>
            </a: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encrypted-tbn1.gstatic.com/images?q=tbn:ANd9GcQJwSwPXlQ66c0Lv5qWEXSBkr8eyKfTUi_o7atirFMmhDTeSZp6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10. </a:t>
            </a:r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encrypted-tbn0.gstatic.com/images?q=tbn:ANd9GcT-qkFEKhkwr1LnH-UdceEftFAAJ8XNuMg3NNSiqXZbyH4jYKWL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11. </a:t>
            </a:r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skachatkartinki.ru/img/picture/Oct/02/c62b67c865a27d1abb15398ef92c5558/mini_1.jpg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12. </a:t>
            </a:r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im1-tub-ru.yandex.net/i?id=0abbc2764c375215d283c6e827462608&amp;n=33&amp;h=170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13.</a:t>
            </a:r>
            <a:r>
              <a:rPr lang="en-US" dirty="0"/>
              <a:t> </a:t>
            </a:r>
            <a:r>
              <a:rPr lang="en-US" dirty="0">
                <a:hlinkClick r:id="rId15"/>
              </a:rPr>
              <a:t>https://</a:t>
            </a:r>
            <a:r>
              <a:rPr lang="en-US" dirty="0" smtClean="0">
                <a:hlinkClick r:id="rId15"/>
              </a:rPr>
              <a:t>im0-tub-ru.yandex.net/i?id=3209c06c3c5a34c90427e32dc9c7919e&amp;n=33&amp;h=170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14.</a:t>
            </a:r>
            <a:r>
              <a:rPr lang="en-US" dirty="0"/>
              <a:t> </a:t>
            </a:r>
            <a:r>
              <a:rPr lang="en-US" dirty="0">
                <a:hlinkClick r:id="rId16"/>
              </a:rPr>
              <a:t>https://</a:t>
            </a:r>
            <a:r>
              <a:rPr lang="en-US" dirty="0" smtClean="0">
                <a:hlinkClick r:id="rId16"/>
              </a:rPr>
              <a:t>im1-tub-ru.yandex.net/i?id=135f99b2a7539e87b4018acc15389bc5&amp;n=33&amp;h=170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15.</a:t>
            </a:r>
            <a:r>
              <a:rPr lang="en-US" dirty="0"/>
              <a:t> </a:t>
            </a:r>
            <a:r>
              <a:rPr lang="en-US" dirty="0">
                <a:hlinkClick r:id="rId17"/>
              </a:rPr>
              <a:t>https://</a:t>
            </a:r>
            <a:r>
              <a:rPr lang="en-US" dirty="0" smtClean="0">
                <a:hlinkClick r:id="rId17"/>
              </a:rPr>
              <a:t>im1-tub-ru.yandex.net/i?id=8db11784d410ac8e791dabc387d8dcec&amp;n=33&amp;h=170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16. </a:t>
            </a:r>
            <a:r>
              <a:rPr lang="en-US" dirty="0">
                <a:hlinkClick r:id="rId18"/>
              </a:rPr>
              <a:t>https://</a:t>
            </a:r>
            <a:r>
              <a:rPr lang="en-US" dirty="0" smtClean="0">
                <a:hlinkClick r:id="rId18"/>
              </a:rPr>
              <a:t>im0-tub-ru.yandex.net/i?id=3865a7cb381f6fa7c75b15b2fad6de66&amp;n=33&amp;h=170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17. </a:t>
            </a:r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im0-tub-ru.yandex.net/i?id=bbab63fad66a4f50f01b637651b65d7f&amp;n=33&amp;h=170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18. </a:t>
            </a:r>
            <a:r>
              <a:rPr lang="en-US" dirty="0">
                <a:hlinkClick r:id="rId20"/>
              </a:rPr>
              <a:t>https://</a:t>
            </a:r>
            <a:r>
              <a:rPr lang="en-US" dirty="0" smtClean="0">
                <a:hlinkClick r:id="rId20"/>
              </a:rPr>
              <a:t>im0-tub-ru.yandex.net/i?id=a93ab06d617c611fd080becb5ca7524e&amp;n=33&amp;h=170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19. </a:t>
            </a:r>
            <a:r>
              <a:rPr lang="en-US" dirty="0">
                <a:hlinkClick r:id="rId21"/>
              </a:rPr>
              <a:t>http://</a:t>
            </a:r>
            <a:r>
              <a:rPr lang="en-US" dirty="0" smtClean="0">
                <a:hlinkClick r:id="rId21"/>
              </a:rPr>
              <a:t>audioknigi-onlajn.ru/uploads/thumbs/9/f/0/9f0c4895b57bf921d193f3fcf675f20a.jpg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20. </a:t>
            </a:r>
            <a:r>
              <a:rPr lang="en-US" dirty="0">
                <a:hlinkClick r:id="rId22"/>
              </a:rPr>
              <a:t>https://</a:t>
            </a:r>
            <a:r>
              <a:rPr lang="en-US" dirty="0" smtClean="0">
                <a:hlinkClick r:id="rId22"/>
              </a:rPr>
              <a:t>im3-tub-ru.yandex.net/i?id=db785ea90a0b90a89a6db974c3f0373d&amp;n=33&amp;h=170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7993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https://encrypted-tbn3.gstatic.com/images?q=tbn:ANd9GcSx-sx7qOOnZumHHpnBaX-PVtWx0NyNszL62jVk9GvcBfEEym2PRg</a:t>
            </a:r>
            <a:r>
              <a:rPr lang="ru-RU" dirty="0" smtClean="0"/>
              <a:t>  - сова</a:t>
            </a:r>
          </a:p>
          <a:p>
            <a:r>
              <a:rPr lang="en-US" dirty="0" smtClean="0">
                <a:hlinkClick r:id="rId3"/>
              </a:rPr>
              <a:t>https://encrypted-tbn3.gstatic.com/images?q=tbn:ANd9GcRgbSd_y029D4pu_6EtxcjINE_95gm0-99inDCgg9_kvV7tiJsh</a:t>
            </a:r>
            <a:r>
              <a:rPr lang="ru-RU" dirty="0" smtClean="0"/>
              <a:t> – вопрос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Автор шаблона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Савченко Наталия Ивановна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учитель истории, обществознания МБОУ ООШ№7 муниципального образования город Горячий Ключ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Ссылки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54341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0757" y="188802"/>
            <a:ext cx="8045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Самый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русский музыкальный инструмент?</a:t>
            </a:r>
          </a:p>
          <a:p>
            <a:pPr lvl="0"/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2334" y="5791200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Балалайка.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8" y="3789039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5" y="1578118"/>
            <a:ext cx="3536686" cy="383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593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588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Самая знаменитая в мире стена?</a:t>
            </a:r>
          </a:p>
          <a:p>
            <a:pPr lvl="0"/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Великая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Китайская стена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3501008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85" y="1472902"/>
            <a:ext cx="5490783" cy="365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719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7322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Самая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красивая птица в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мире?</a:t>
            </a:r>
          </a:p>
          <a:p>
            <a:pPr lvl="0"/>
            <a:endParaRPr lang="ru-RU" sz="3600" b="1" dirty="0" smtClean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Павлин.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72" y="1361189"/>
            <a:ext cx="6243427" cy="374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549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Самый большой кусок льда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Айсберг.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8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55" y="1050398"/>
            <a:ext cx="6452741" cy="374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5916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Самая балетная юбка?</a:t>
            </a:r>
          </a:p>
          <a:p>
            <a:pPr lvl="0"/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Пачка.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9" y="3854477"/>
            <a:ext cx="1629895" cy="16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7" y="1268760"/>
            <a:ext cx="57903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760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Самое крупное спортивное мероприятие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3230" y="6001434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Олимпиада.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384407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23937"/>
            <a:ext cx="4306416" cy="43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030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 Самый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«зубастый»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балет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«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Щелкунчик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».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21" y="1195652"/>
            <a:ext cx="679245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060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452</Words>
  <Application>Microsoft Office PowerPoint</Application>
  <PresentationFormat>Экран (4:3)</PresentationFormat>
  <Paragraphs>113</Paragraphs>
  <Slides>23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источники: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Кан-Демир</cp:lastModifiedBy>
  <cp:revision>42</cp:revision>
  <dcterms:created xsi:type="dcterms:W3CDTF">2014-12-19T21:38:15Z</dcterms:created>
  <dcterms:modified xsi:type="dcterms:W3CDTF">2016-02-13T11:24:03Z</dcterms:modified>
</cp:coreProperties>
</file>