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0" r:id="rId4"/>
    <p:sldId id="265" r:id="rId5"/>
    <p:sldId id="266" r:id="rId6"/>
    <p:sldId id="267" r:id="rId7"/>
    <p:sldId id="268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85B5"/>
    <a:srgbClr val="FC5E6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337F-0C3E-4386-9B9C-3E8BB57EF39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94B8-9CE5-4560-B287-E3856CD05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337F-0C3E-4386-9B9C-3E8BB57EF39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94B8-9CE5-4560-B287-E3856CD05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337F-0C3E-4386-9B9C-3E8BB57EF39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94B8-9CE5-4560-B287-E3856CD05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337F-0C3E-4386-9B9C-3E8BB57EF39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94B8-9CE5-4560-B287-E3856CD05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337F-0C3E-4386-9B9C-3E8BB57EF39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94B8-9CE5-4560-B287-E3856CD05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337F-0C3E-4386-9B9C-3E8BB57EF39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94B8-9CE5-4560-B287-E3856CD05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337F-0C3E-4386-9B9C-3E8BB57EF39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94B8-9CE5-4560-B287-E3856CD05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337F-0C3E-4386-9B9C-3E8BB57EF39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94B8-9CE5-4560-B287-E3856CD05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337F-0C3E-4386-9B9C-3E8BB57EF39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94B8-9CE5-4560-B287-E3856CD05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337F-0C3E-4386-9B9C-3E8BB57EF39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94B8-9CE5-4560-B287-E3856CD05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337F-0C3E-4386-9B9C-3E8BB57EF39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94B8-9CE5-4560-B287-E3856CD05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1337F-0C3E-4386-9B9C-3E8BB57EF39B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D94B8-9CE5-4560-B287-E3856CD05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hyperlink" Target="http://podrostok.edu.yar.ru/glossary.html?word=43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://www.idist.ru/_nw/20/07688597.jpg" TargetMode="External"/><Relationship Id="rId7" Type="http://schemas.openxmlformats.org/officeDocument/2006/relationships/hyperlink" Target="http://podrostok.edu.yar.ru/safety/index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koipkro.kostroma.ru/Kostroma_EDU/Gimn33/Foto/2014-2015/%D0%B1%D0%B5%D0%B7%D0%BE%D0%BF%D0%B0%D1%81%D0%BD%D1%8B%D0%B9%20%D0%B8%D0%BD%D1%82%D0%B5%D1%80%D0%BD%D0%B5%D1%82.jpg" TargetMode="External"/><Relationship Id="rId5" Type="http://schemas.openxmlformats.org/officeDocument/2006/relationships/hyperlink" Target="http://www.geos-inform.com/wp-content/uploads/2012/11/2342325532.jpg" TargetMode="External"/><Relationship Id="rId4" Type="http://schemas.openxmlformats.org/officeDocument/2006/relationships/hyperlink" Target="http://katerina-bushueva.ru/_nw/1/8193469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безопасность в сети интерн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87099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1098"/>
            <a:ext cx="7448872" cy="2304256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Классный час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«Безопасность школьников в сети Интернет»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448872" cy="206470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Интерактивный тест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«Безопасность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 в сети Интернет»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95578" y="2420888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Проходя по предложенным разделам и отвечая на вопросы, мы познакомимся с опасностями, подстерегающими нас в Интернете и способами борьбы с ними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209922"/>
              </p:ext>
            </p:extLst>
          </p:nvPr>
        </p:nvGraphicFramePr>
        <p:xfrm>
          <a:off x="500034" y="428604"/>
          <a:ext cx="8143932" cy="600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718"/>
                <a:gridCol w="2232248"/>
                <a:gridCol w="2035983"/>
                <a:gridCol w="2035983"/>
              </a:tblGrid>
              <a:tr h="6000792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Почта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Социальные странички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Скачивание игр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Знакомства</a:t>
                      </a:r>
                      <a:r>
                        <a:rPr lang="ru-RU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сети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18" name="Управляющая кнопка: настраиваемая 17">
            <a:hlinkClick r:id="rId3" action="ppaction://hlinksldjump" highlightClick="1"/>
          </p:cNvPr>
          <p:cNvSpPr/>
          <p:nvPr/>
        </p:nvSpPr>
        <p:spPr>
          <a:xfrm>
            <a:off x="6370458" y="4992871"/>
            <a:ext cx="2773542" cy="857256"/>
          </a:xfrm>
          <a:prstGeom prst="actionButtonBlank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rId4" action="ppaction://hlinksldjump" highlightClick="1"/>
          </p:cNvPr>
          <p:cNvSpPr/>
          <p:nvPr/>
        </p:nvSpPr>
        <p:spPr>
          <a:xfrm>
            <a:off x="179512" y="1655748"/>
            <a:ext cx="3423894" cy="857256"/>
          </a:xfrm>
          <a:prstGeom prst="actionButtonBlank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41360" y="1869531"/>
            <a:ext cx="1500198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Взлом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Управляющая кнопка: настраиваемая 15">
            <a:hlinkClick r:id="rId5" action="ppaction://hlinksldjump" highlightClick="1"/>
          </p:cNvPr>
          <p:cNvSpPr/>
          <p:nvPr/>
        </p:nvSpPr>
        <p:spPr>
          <a:xfrm>
            <a:off x="2068677" y="2770243"/>
            <a:ext cx="3435010" cy="857256"/>
          </a:xfrm>
          <a:prstGeom prst="actionButtonBlank">
            <a:avLst/>
          </a:prstGeom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rId6" action="ppaction://hlinksldjump" highlightClick="1"/>
          </p:cNvPr>
          <p:cNvSpPr/>
          <p:nvPr/>
        </p:nvSpPr>
        <p:spPr>
          <a:xfrm>
            <a:off x="4355976" y="3798190"/>
            <a:ext cx="2880320" cy="857256"/>
          </a:xfrm>
          <a:prstGeom prst="actionButtonBlank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641558" y="2998816"/>
            <a:ext cx="2636261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Конфиденциально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8021" y="4026763"/>
            <a:ext cx="1785950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Вирусы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60232" y="5175277"/>
            <a:ext cx="2736304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Злоумышленники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Управляющая кнопка: сведения 10">
            <a:hlinkClick r:id="" action="ppaction://hlinkshowjump?jump=lastslide" highlightClick="1"/>
          </p:cNvPr>
          <p:cNvSpPr/>
          <p:nvPr/>
        </p:nvSpPr>
        <p:spPr>
          <a:xfrm>
            <a:off x="785786" y="5929330"/>
            <a:ext cx="571504" cy="428628"/>
          </a:xfrm>
          <a:prstGeom prst="actionButtonInformat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8120" y="3950353"/>
            <a:ext cx="2418062" cy="2418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42910" y="4786322"/>
            <a:ext cx="1428760" cy="142876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4925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71736" y="4786322"/>
            <a:ext cx="1428760" cy="142876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4925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72000" y="4786322"/>
            <a:ext cx="1428760" cy="142876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4925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29388" y="4714884"/>
            <a:ext cx="1428760" cy="142876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4925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785794"/>
            <a:ext cx="5072098" cy="33575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Чтобы не взломали почту, необходимо</a:t>
            </a:r>
          </a:p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Качественный пароль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2. Следить за почтой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3. Обратиться к администраторам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4.  Не заводить почту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мои работы\Рамки\Рамка  6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792" y="24924"/>
            <a:ext cx="5643602" cy="4429156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6000760" y="357166"/>
            <a:ext cx="2957506" cy="421484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Простейшие правила выбора пароля: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не менее 8 символов;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использование букв обоих регистров;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использование не только букв, но и цифр;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использование специальных символов !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@#$%^&amp;*()_+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нежелательно выбирать пароль на основе логина и словарного слова.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Управляющая кнопка: домой 12">
            <a:hlinkClick r:id="rId5" action="ppaction://hlinksldjump" highlightClick="1"/>
          </p:cNvPr>
          <p:cNvSpPr/>
          <p:nvPr/>
        </p:nvSpPr>
        <p:spPr>
          <a:xfrm>
            <a:off x="8001024" y="5643578"/>
            <a:ext cx="785818" cy="78581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00298" y="4643446"/>
            <a:ext cx="1428760" cy="142876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4925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14348" y="4643446"/>
            <a:ext cx="1428760" cy="142876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4925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29124" y="4643446"/>
            <a:ext cx="1428760" cy="142876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4925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15074" y="4572008"/>
            <a:ext cx="1428760" cy="142876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4925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907010"/>
            <a:ext cx="5072098" cy="33575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Какую информацию не следует размещать в сети Интернет в открытом доступе?</a:t>
            </a: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1. Кличку собаки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2. Личные данные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3. Фотографии животных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4. Свой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никнейм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мои работы\Рамки\Рамка  5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455" y="214290"/>
            <a:ext cx="5643602" cy="4429156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5857884" y="107144"/>
            <a:ext cx="3286116" cy="4834023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fontAlgn="base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Никогда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 разглашайте личную (персональную) информацию.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Персональная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— это номер вашего мобильного телефона, фамилия, имя и отчество, адрес электронной почты, домашний адрес и фотографии вас, вашей семьи или друзей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псевдонимы в сети Интернет, они обеспечивают безопасность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конфиденциальность</a:t>
            </a:r>
            <a:endParaRPr lang="ru-RU" sz="2000" dirty="0"/>
          </a:p>
        </p:txBody>
      </p:sp>
      <p:sp>
        <p:nvSpPr>
          <p:cNvPr id="12" name="Управляющая кнопка: домой 11">
            <a:hlinkClick r:id="rId6" action="ppaction://hlinksldjump" highlightClick="1"/>
          </p:cNvPr>
          <p:cNvSpPr/>
          <p:nvPr/>
        </p:nvSpPr>
        <p:spPr>
          <a:xfrm>
            <a:off x="7786710" y="5500702"/>
            <a:ext cx="785818" cy="78581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14810" y="4714884"/>
            <a:ext cx="1428760" cy="142876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4925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1472" y="4714884"/>
            <a:ext cx="1428760" cy="142876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4925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57422" y="4786322"/>
            <a:ext cx="1428760" cy="142876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4925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00760" y="4786322"/>
            <a:ext cx="1428760" cy="142876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4925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9439" y="692696"/>
            <a:ext cx="5072098" cy="33575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Что делать, если на почту пришло предложение скачать игру, предварительно отключив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антивирусник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1. Отключить защиту и пройти по ссылке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2. Попытаться скачать с защитой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3. Проигнорировать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4. Отправить предложение другу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мои работы\Рамки\Рамка  6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01" y="-44736"/>
            <a:ext cx="5643602" cy="4429156"/>
          </a:xfrm>
          <a:prstGeom prst="rect">
            <a:avLst/>
          </a:prstGeom>
          <a:noFill/>
        </p:spPr>
      </p:pic>
      <p:sp>
        <p:nvSpPr>
          <p:cNvPr id="9" name="Заголовок 9"/>
          <p:cNvSpPr txBox="1">
            <a:spLocks/>
          </p:cNvSpPr>
          <p:nvPr/>
        </p:nvSpPr>
        <p:spPr>
          <a:xfrm>
            <a:off x="5847009" y="332656"/>
            <a:ext cx="2901456" cy="37176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endParaRPr lang="ru-RU" sz="2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4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Доклад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7786710" y="5500702"/>
            <a:ext cx="785818" cy="78581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500826" y="4714884"/>
            <a:ext cx="1428760" cy="142876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4925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00298" y="4714884"/>
            <a:ext cx="1428760" cy="142876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4925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72000" y="4714884"/>
            <a:ext cx="1428760" cy="142876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4925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1472" y="4714884"/>
            <a:ext cx="1428760" cy="142876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4925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9283" y="847860"/>
            <a:ext cx="5072098" cy="3357586"/>
          </a:xfrm>
          <a:prstGeom prst="rect">
            <a:avLst/>
          </a:prstGeom>
          <a:solidFill>
            <a:srgbClr val="9B85B5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Что делать, если онлайн-друг предлагает встречу?</a:t>
            </a: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1. Пойти одному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2. Сохраню в тайне знакомство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3. Позвать к себе в гости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4.  Рассказать родителям и попросить присутствовать при встрече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D:\мои работы\Рамки\Рамка  6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00" y="46287"/>
            <a:ext cx="5604263" cy="4398282"/>
          </a:xfrm>
          <a:prstGeom prst="rect">
            <a:avLst/>
          </a:prstGeom>
          <a:noFill/>
        </p:spPr>
      </p:pic>
      <p:sp>
        <p:nvSpPr>
          <p:cNvPr id="9" name="Заголовок 9"/>
          <p:cNvSpPr txBox="1">
            <a:spLocks/>
          </p:cNvSpPr>
          <p:nvPr/>
        </p:nvSpPr>
        <p:spPr>
          <a:xfrm>
            <a:off x="5652120" y="0"/>
            <a:ext cx="3491880" cy="4714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не 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сообщай свое полное имя, домашний адрес и телефон, не высылай свои фотографии незнакомым людям. </a:t>
            </a:r>
            <a:endParaRPr lang="ru-RU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встречаться 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 виртуальным знакомым </a:t>
            </a:r>
            <a:r>
              <a:rPr lang="ru-RU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только 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присутствии родителей. </a:t>
            </a:r>
            <a:endParaRPr lang="ru-RU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если 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назначается встреча, она должна проходить в людном месте </a:t>
            </a:r>
            <a:r>
              <a:rPr lang="ru-RU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и, желательно, так же в 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присутствии родителей. </a:t>
            </a:r>
            <a:endParaRPr lang="ru-RU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если </a:t>
            </a:r>
            <a:r>
              <a:rPr lang="ru-RU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Интернет-общение становится негативным – такое общение следует прекратить и не возобновлять.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8001024" y="5715016"/>
            <a:ext cx="785818" cy="78581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24" y="5426887"/>
            <a:ext cx="7772400" cy="136207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Разделите лист бумаги А4 на 2 части и нарисуйте слева интернет-угрозу,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справа безопасный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077072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Творческое задание</a:t>
            </a:r>
          </a:p>
          <a:p>
            <a:pPr marL="457200" lvl="1" indent="0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81" y="1178749"/>
            <a:ext cx="5239665" cy="3402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346" y="1178749"/>
            <a:ext cx="3385803" cy="4077072"/>
          </a:xfrm>
          <a:prstGeom prst="rect">
            <a:avLst/>
          </a:prstGeom>
        </p:spPr>
      </p:pic>
      <p:sp>
        <p:nvSpPr>
          <p:cNvPr id="4" name="Управляющая кнопка: домой 3">
            <a:hlinkClick r:id="rId5" action="ppaction://hlinksldjump" highlightClick="1"/>
          </p:cNvPr>
          <p:cNvSpPr/>
          <p:nvPr/>
        </p:nvSpPr>
        <p:spPr>
          <a:xfrm>
            <a:off x="8001024" y="5715016"/>
            <a:ext cx="785818" cy="785818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9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0"/>
            <a:ext cx="9144000" cy="68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endParaRPr lang="ru-RU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Источники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http://www.idist.ru/_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nw/20/07688597.jpg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http://katerina-bushueva.ru/_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nw/1/81934693.jpg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Шаблон Брагиной Риммы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Зиннуровны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www.geos-inform.com/wp-content/uploads/2012/11/2342325532.jpg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http://www.koipkro.kostroma.ru/Kostroma_EDU/Gimn33/Foto/2014-2015/%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D0%B1%D0%B5%D0%B7%D0%BE%D0%BF%D0%B0%D1%81%D0%BD%D1%8B%D0%B9%20%D0%B8%D0%BD%D1%82%D0%B5%D1%80%D0%BD%D0%B5%D1%82.jpg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podrostok.edu.yar.ru/safety/index.html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8" action="ppaction://hlinksldjump" highlightClick="1"/>
          </p:cNvPr>
          <p:cNvSpPr/>
          <p:nvPr/>
        </p:nvSpPr>
        <p:spPr>
          <a:xfrm>
            <a:off x="8001024" y="5715016"/>
            <a:ext cx="785818" cy="785818"/>
          </a:xfrm>
          <a:prstGeom prst="actionButtonHom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8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717</TotalTime>
  <Words>301</Words>
  <Application>Microsoft Office PowerPoint</Application>
  <PresentationFormat>Экран (4:3)</PresentationFormat>
  <Paragraphs>86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Классный час Тема: «Безопасность школьников в сети Интернет»</vt:lpstr>
      <vt:lpstr>Интерактивный тест «Безопасность школьников в сети Интернет»</vt:lpstr>
      <vt:lpstr>Презентация PowerPoint</vt:lpstr>
      <vt:lpstr>Простейшие правила выбора пароля:  - не менее 8 символов; - использование букв обоих регистров; - использование не только букв, но и цифр; - использование специальных символов !@#$%^&amp;*()_+; - нежелательно выбирать пароль на основе логина и словарного слова.</vt:lpstr>
      <vt:lpstr> Никогда не разглашайте личную (персональную) информацию.   Персональная информация — это номер вашего мобильного телефона, фамилия, имя и отчество, адрес электронной почты, домашний адрес и фотографии вас, вашей семьи или друзей Используй псевдонимы в сети Интернет, они обеспечивают безопасность и конфиденциальность</vt:lpstr>
      <vt:lpstr>Презентация PowerPoint</vt:lpstr>
      <vt:lpstr>Презентация PowerPoint</vt:lpstr>
      <vt:lpstr>Разделите лист бумаги А4 на 2 части и нарисуйте слева интернет-угрозу, справа безопасный интернет.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</dc:title>
  <dc:creator>Римма Галиуллина</dc:creator>
  <cp:lastModifiedBy>Кан-Демир</cp:lastModifiedBy>
  <cp:revision>43</cp:revision>
  <dcterms:created xsi:type="dcterms:W3CDTF">2015-02-25T14:36:48Z</dcterms:created>
  <dcterms:modified xsi:type="dcterms:W3CDTF">2016-02-13T11:25:23Z</dcterms:modified>
</cp:coreProperties>
</file>