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9" r:id="rId2"/>
    <p:sldId id="257" r:id="rId3"/>
    <p:sldId id="258" r:id="rId4"/>
    <p:sldId id="260" r:id="rId5"/>
    <p:sldId id="261" r:id="rId6"/>
    <p:sldId id="265" r:id="rId7"/>
    <p:sldId id="264" r:id="rId8"/>
    <p:sldId id="272" r:id="rId9"/>
    <p:sldId id="270" r:id="rId10"/>
    <p:sldId id="271" r:id="rId11"/>
    <p:sldId id="294" r:id="rId12"/>
    <p:sldId id="273" r:id="rId13"/>
    <p:sldId id="274" r:id="rId14"/>
    <p:sldId id="291" r:id="rId15"/>
    <p:sldId id="279" r:id="rId16"/>
    <p:sldId id="276" r:id="rId17"/>
    <p:sldId id="275" r:id="rId18"/>
    <p:sldId id="280" r:id="rId19"/>
    <p:sldId id="278" r:id="rId20"/>
    <p:sldId id="295" r:id="rId21"/>
    <p:sldId id="282" r:id="rId22"/>
    <p:sldId id="281" r:id="rId23"/>
    <p:sldId id="293" r:id="rId24"/>
    <p:sldId id="286" r:id="rId25"/>
    <p:sldId id="292" r:id="rId26"/>
    <p:sldId id="285" r:id="rId27"/>
    <p:sldId id="28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06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24" autoAdjust="0"/>
  </p:normalViewPr>
  <p:slideViewPr>
    <p:cSldViewPr>
      <p:cViewPr varScale="1">
        <p:scale>
          <a:sx n="70" d="100"/>
          <a:sy n="70" d="100"/>
        </p:scale>
        <p:origin x="12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17FD2-176D-48C1-8C66-5EAB7B06E8E2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89BB1-4B6B-49A8-8758-88C7FA7AC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89BB1-4B6B-49A8-8758-88C7FA7AC1C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6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89;&#1074;&#1086;&#1103;%20&#1080;&#1075;&#1088;&#1072;\Peredacha_Svoya_Igra_-_Titry_(iPlayer.fm)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своя игра\svigra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"/>
            <a:ext cx="9154182" cy="68503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28860" y="5214950"/>
            <a:ext cx="4832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Старшая школа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eredacha_Svoya_Igra_-_Titry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940152" y="3933056"/>
            <a:ext cx="304800" cy="3048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57290" y="214290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Олимпиада Сочи - 2014</a:t>
            </a:r>
            <a:endParaRPr lang="ru-RU" sz="3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47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83568" y="275890"/>
            <a:ext cx="7723709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Что изображено на официальной эмблеме Олимпиады 2004 года в Афинах? </a:t>
            </a: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4400" i="1" dirty="0" smtClean="0">
                <a:solidFill>
                  <a:schemeClr val="bg1"/>
                </a:solidFill>
              </a:rPr>
              <a:t>(Оливковая ветвь. </a:t>
            </a:r>
          </a:p>
          <a:p>
            <a:pPr algn="ctr"/>
            <a:r>
              <a:rPr lang="ru-RU" sz="4400" i="1" dirty="0" smtClean="0">
                <a:solidFill>
                  <a:schemeClr val="bg1"/>
                </a:solidFill>
              </a:rPr>
              <a:t>28-я Олимпиада в Афинах.)</a:t>
            </a:r>
            <a:endParaRPr lang="ru-RU" sz="4400" dirty="0" smtClean="0">
              <a:solidFill>
                <a:schemeClr val="bg1"/>
              </a:solidFill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                    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     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55576" y="1340768"/>
            <a:ext cx="784887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Над каким городом впервые был поднят олимпийский флаг?</a:t>
            </a:r>
          </a:p>
          <a:p>
            <a:pPr algn="ctr"/>
            <a:endParaRPr lang="ru-RU" sz="4400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4400" i="1" dirty="0" smtClean="0">
                <a:solidFill>
                  <a:schemeClr val="bg1"/>
                </a:solidFill>
              </a:rPr>
              <a:t>(Антверпен, Бельгия.)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27584" y="615026"/>
            <a:ext cx="7200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Эта церемония привычна для зрителей современных Олимпиад. Однако впервые она состоялась </a:t>
            </a:r>
            <a:r>
              <a:rPr lang="en-US" sz="3200" dirty="0" smtClean="0">
                <a:solidFill>
                  <a:schemeClr val="bg1"/>
                </a:solidFill>
              </a:rPr>
              <a:t>IV</a:t>
            </a:r>
            <a:r>
              <a:rPr lang="ru-RU" sz="3200" dirty="0" smtClean="0">
                <a:solidFill>
                  <a:schemeClr val="bg1"/>
                </a:solidFill>
              </a:rPr>
              <a:t> Олимпийских играх в Лондоне (1908 г.). 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О какой торжественной церемонии идёт речь?</a:t>
            </a: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3600" i="1" dirty="0" smtClean="0">
                <a:solidFill>
                  <a:schemeClr val="bg1"/>
                </a:solidFill>
              </a:rPr>
              <a:t>(Прохождение команд торжественным маршем под флагами своих стран.)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96752"/>
            <a:ext cx="75608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Какие виды  спорта включены в зимние </a:t>
            </a:r>
            <a:r>
              <a:rPr lang="ru-RU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Паралимпийские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игры.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(Биатлон,  горные лыжи, </a:t>
            </a:r>
            <a:r>
              <a:rPr lang="ru-RU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следж-хоккей</a:t>
            </a:r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 кёрлинг на колесах, лыжные гонки)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96752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Первые Игры, ставшие прототипом первых </a:t>
            </a:r>
            <a:r>
              <a:rPr lang="ru-RU" sz="3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Паралимпийских</a:t>
            </a: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игр?</a:t>
            </a:r>
            <a:b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sz="3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(Сток – </a:t>
            </a:r>
            <a:r>
              <a:rPr lang="ru-RU" sz="36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Мендевилльские</a:t>
            </a:r>
            <a:r>
              <a:rPr lang="ru-RU" sz="3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игры колясочников 1948 года)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39552" y="1001636"/>
            <a:ext cx="813690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Когда появилось официальное название «</a:t>
            </a:r>
            <a:r>
              <a:rPr lang="ru-RU" sz="4000" dirty="0" err="1" smtClean="0">
                <a:solidFill>
                  <a:schemeClr val="bg1"/>
                </a:solidFill>
              </a:rPr>
              <a:t>Паралимпийские</a:t>
            </a:r>
            <a:r>
              <a:rPr lang="ru-RU" sz="4000" dirty="0" smtClean="0">
                <a:solidFill>
                  <a:schemeClr val="bg1"/>
                </a:solidFill>
              </a:rPr>
              <a:t>» игры?</a:t>
            </a: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4000" i="1" dirty="0" smtClean="0">
                <a:solidFill>
                  <a:schemeClr val="bg1"/>
                </a:solidFill>
              </a:rPr>
              <a:t>(Во время </a:t>
            </a:r>
            <a:r>
              <a:rPr lang="en-US" sz="4000" i="1" dirty="0" smtClean="0">
                <a:solidFill>
                  <a:schemeClr val="bg1"/>
                </a:solidFill>
              </a:rPr>
              <a:t>II</a:t>
            </a:r>
            <a:r>
              <a:rPr lang="ru-RU" sz="4000" i="1" dirty="0" smtClean="0">
                <a:solidFill>
                  <a:schemeClr val="bg1"/>
                </a:solidFill>
              </a:rPr>
              <a:t> </a:t>
            </a:r>
            <a:r>
              <a:rPr lang="ru-RU" sz="4000" i="1" dirty="0" err="1" smtClean="0">
                <a:solidFill>
                  <a:schemeClr val="bg1"/>
                </a:solidFill>
              </a:rPr>
              <a:t>Паралимпийских</a:t>
            </a:r>
            <a:r>
              <a:rPr lang="ru-RU" sz="4000" i="1" dirty="0" smtClean="0">
                <a:solidFill>
                  <a:schemeClr val="bg1"/>
                </a:solidFill>
              </a:rPr>
              <a:t> игр 1964 года в Токио)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556792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Точная дата и место проведения первых </a:t>
            </a:r>
            <a:r>
              <a:rPr lang="ru-RU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Паралимпийских</a:t>
            </a:r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игр?</a:t>
            </a:r>
          </a:p>
          <a:p>
            <a:pPr algn="ctr"/>
            <a:endParaRPr lang="ru-RU" sz="40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(18 сентября 1960 года в Риме на стадионе «</a:t>
            </a:r>
            <a:r>
              <a:rPr lang="ru-RU" sz="40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Аква</a:t>
            </a:r>
            <a:r>
              <a:rPr lang="ru-RU" sz="40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Ацетоса</a:t>
            </a:r>
            <a:r>
              <a:rPr lang="ru-RU" sz="40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»)</a:t>
            </a: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83568" y="521968"/>
            <a:ext cx="792088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В 1959 году Людвиг </a:t>
            </a:r>
            <a:r>
              <a:rPr lang="ru-RU" sz="3600" dirty="0" err="1" smtClean="0">
                <a:solidFill>
                  <a:schemeClr val="bg1"/>
                </a:solidFill>
              </a:rPr>
              <a:t>Гуттман</a:t>
            </a:r>
            <a:r>
              <a:rPr lang="ru-RU" sz="3600" dirty="0" smtClean="0">
                <a:solidFill>
                  <a:schemeClr val="bg1"/>
                </a:solidFill>
              </a:rPr>
              <a:t> разработал и опубликовал книгу, в которой определен регламент проведения соревнований по видам спорта.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Как называется книга?</a:t>
            </a: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3600" i="1" dirty="0" smtClean="0">
                <a:solidFill>
                  <a:schemeClr val="bg1"/>
                </a:solidFill>
              </a:rPr>
              <a:t>(«Книга Сток – </a:t>
            </a:r>
            <a:r>
              <a:rPr lang="ru-RU" sz="3600" i="1" dirty="0" err="1" smtClean="0">
                <a:solidFill>
                  <a:schemeClr val="bg1"/>
                </a:solidFill>
              </a:rPr>
              <a:t>Мандевилльских</a:t>
            </a:r>
            <a:r>
              <a:rPr lang="ru-RU" sz="3600" i="1" dirty="0" smtClean="0">
                <a:solidFill>
                  <a:schemeClr val="bg1"/>
                </a:solidFill>
              </a:rPr>
              <a:t> игр для парализованных)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115616" y="1074512"/>
            <a:ext cx="705678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представляет собой олимпийский флаг, в каком году он был утвержден?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(Белое полотнище с пятью переплетенными кольцами синего, черного, красного, зеленого и желтого цветов. Утверждён в 1914 г.)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3568" y="1484784"/>
            <a:ext cx="792088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Какой персонаж мультфильма стал талисманом сборной России на Олимпиаде-2004?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Чебурашка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23528" y="404666"/>
          <a:ext cx="8568953" cy="6120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7"/>
                <a:gridCol w="1080120"/>
                <a:gridCol w="1080120"/>
                <a:gridCol w="1008112"/>
                <a:gridCol w="1008112"/>
                <a:gridCol w="1080122"/>
              </a:tblGrid>
              <a:tr h="117559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История Олимпийских игр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4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5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6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192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Современные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Олимпийские игры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7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8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9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10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11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192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Паралимпийские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игры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1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1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14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15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16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6931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Символы  и талисманы Олимпийских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и </a:t>
                      </a:r>
                      <a:r>
                        <a:rPr lang="ru-RU" sz="2000" b="1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Паралимпийских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игр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17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18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19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20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21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192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Российские олимпийцы и </a:t>
                      </a: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паралимпийцы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2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2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24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25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  <a:hlinkClick r:id="rId26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827584" y="786190"/>
            <a:ext cx="756084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Каждый национальный Олимпийский комитет имеет эмблему. Как выглядит эмблема НОК России? </a:t>
            </a:r>
          </a:p>
          <a:p>
            <a:pPr algn="ctr"/>
            <a:endParaRPr lang="ru-RU" sz="4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(Пять олимпийских колец и изображение трехцветного языка пламени.)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268760"/>
            <a:ext cx="73448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Талисманами Олимпийских игр в Лондоне стали две капли. Какие это капли?</a:t>
            </a:r>
            <a:br>
              <a:rPr lang="ru-RU" sz="4000" dirty="0" smtClean="0">
                <a:solidFill>
                  <a:schemeClr val="bg1"/>
                </a:solidFill>
              </a:rPr>
            </a:br>
            <a:endParaRPr lang="ru-RU" sz="4000" dirty="0" smtClean="0">
              <a:solidFill>
                <a:schemeClr val="bg1"/>
              </a:solidFill>
            </a:endParaRPr>
          </a:p>
          <a:p>
            <a:pPr algn="ctr"/>
            <a:endParaRPr lang="ru-RU" sz="4000" b="1" dirty="0" smtClean="0">
              <a:solidFill>
                <a:schemeClr val="bg1"/>
              </a:solidFill>
            </a:endParaRPr>
          </a:p>
          <a:p>
            <a:pPr algn="ctr"/>
            <a:endParaRPr lang="ru-RU" sz="4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Капли стали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645024"/>
            <a:ext cx="2952328" cy="1623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827584" y="-282147"/>
            <a:ext cx="770485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3600" dirty="0" smtClean="0">
              <a:solidFill>
                <a:schemeClr val="bg1"/>
              </a:solidFill>
            </a:endParaRP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Последние целиком из золота олимпийские медали были отлиты в 1912 году. 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В </a:t>
            </a:r>
            <a:r>
              <a:rPr lang="ru-RU" sz="3600" dirty="0" err="1" smtClean="0">
                <a:solidFill>
                  <a:schemeClr val="bg1"/>
                </a:solidFill>
              </a:rPr>
              <a:t>Альбервиле</a:t>
            </a:r>
            <a:r>
              <a:rPr lang="ru-RU" sz="3600" dirty="0" smtClean="0">
                <a:solidFill>
                  <a:schemeClr val="bg1"/>
                </a:solidFill>
              </a:rPr>
              <a:t> вручались хрустальные медали. 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А из чего их стали изготовлять на последующих играх?</a:t>
            </a: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3600" i="1" dirty="0" smtClean="0">
                <a:solidFill>
                  <a:schemeClr val="bg1"/>
                </a:solidFill>
              </a:rPr>
              <a:t>(Из серебра, покрытого тонким слоем золота.)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1052736"/>
            <a:ext cx="69127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Назовите фамилию нашей девятикратно титулованной героини Инсбрука и Саппоро, результат которой не превзойден ни одним лыжником мира.</a:t>
            </a:r>
          </a:p>
          <a:p>
            <a:pPr algn="ctr"/>
            <a:endParaRPr lang="ru-RU" sz="3200" dirty="0" smtClean="0">
              <a:solidFill>
                <a:schemeClr val="bg1"/>
              </a:solidFill>
            </a:endParaRPr>
          </a:p>
          <a:p>
            <a:pPr algn="ctr"/>
            <a:endParaRPr lang="ru-RU" sz="3200" dirty="0" smtClean="0">
              <a:solidFill>
                <a:schemeClr val="bg1"/>
              </a:solidFill>
            </a:endParaRP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(Кулакова Галина, коллекция этой лыжницы насчитывает 56 медалей.)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550423"/>
            <a:ext cx="81369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Самый титулованный российский спортсмен –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паралимпиец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четырехкратный чемпион Европы, шестикратный чемпион мира и шестикратный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паралимпийский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чемпион?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(Сергей Шилов)</a:t>
            </a:r>
            <a:endParaRPr kumimoji="0" lang="ru-RU" sz="66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er\Desktop\своя игра\201004291704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01008"/>
            <a:ext cx="2952328" cy="3164895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1196752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Не только город в Воронежской области РФ, но и всемирно известный российский хоккеист, чемпион Олимпийских игр, мира и Европы. </a:t>
            </a:r>
          </a:p>
          <a:p>
            <a:pPr algn="ctr"/>
            <a:endParaRPr lang="ru-RU" sz="3600" b="1" dirty="0" smtClean="0">
              <a:solidFill>
                <a:schemeClr val="bg1"/>
              </a:solidFill>
            </a:endParaRPr>
          </a:p>
          <a:p>
            <a:pPr algn="ctr"/>
            <a:endParaRPr lang="ru-RU" sz="36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(Бобров. Всеволод Бобров.)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39552" y="727971"/>
            <a:ext cx="8136904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Самый титулованный российский спортсмен –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паралимпиец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Х Зимних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Паралимпийских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играх в Ванкувере?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400" i="1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400" i="1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Ирек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Зарипов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4 золотые и </a:t>
            </a:r>
          </a:p>
          <a:p>
            <a:pPr marL="0" marR="0" lvl="0" indent="180975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серебряная медали)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er\Desktop\своя игра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924944"/>
            <a:ext cx="2304256" cy="3456384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827584" y="1309989"/>
            <a:ext cx="770485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Назовите первого российского олимпийского чемпиона, фигуриста.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(Николай Александрович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Панин-Коломенкин</a:t>
            </a: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чемпион 1908 г.)</a:t>
            </a:r>
            <a:endParaRPr kumimoji="0" lang="ru-RU" sz="40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er\Desktop\своя игра\Nikolai_Pan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3024336" cy="4456916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244408" y="6165304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lvl="0"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ru-RU" sz="4700" dirty="0" smtClean="0">
                <a:solidFill>
                  <a:schemeClr val="bg1"/>
                </a:solidFill>
              </a:rPr>
              <a:t>Каково происхождение слова «стадион»? </a:t>
            </a:r>
          </a:p>
          <a:p>
            <a:pPr marL="504825" marR="47625">
              <a:lnSpc>
                <a:spcPct val="115000"/>
              </a:lnSpc>
              <a:spcAft>
                <a:spcPts val="1000"/>
              </a:spcAft>
            </a:pPr>
            <a:endParaRPr lang="ru-RU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b="1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i="1" dirty="0" smtClean="0">
                <a:solidFill>
                  <a:schemeClr val="bg1"/>
                </a:solidFill>
              </a:rPr>
              <a:t>(Это греческое слово означает площадку для состязаний длиной в один стадий.</a:t>
            </a: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Стадий – единица измерения у многих древних народов.)</a:t>
            </a:r>
            <a:endParaRPr lang="ru-RU" dirty="0" smtClean="0">
              <a:solidFill>
                <a:schemeClr val="bg1"/>
              </a:solidFill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682376" cy="53836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pPr lvl="0" algn="ctr">
              <a:buNone/>
            </a:pPr>
            <a:endParaRPr lang="ru-RU" sz="3600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endParaRPr lang="ru-RU" sz="3600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Какой вид спорта был включён в программу Олимпиад из-за легенды о смерти его основоположника?</a:t>
            </a:r>
          </a:p>
          <a:p>
            <a:pPr lvl="0" algn="ctr">
              <a:buNone/>
            </a:pPr>
            <a:endParaRPr lang="ru-RU" sz="3600" i="1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ru-RU" sz="3600" i="1" dirty="0" smtClean="0">
                <a:solidFill>
                  <a:schemeClr val="bg1"/>
                </a:solidFill>
              </a:rPr>
              <a:t>          </a:t>
            </a:r>
          </a:p>
          <a:p>
            <a:pPr lvl="0" algn="ctr">
              <a:buNone/>
            </a:pPr>
            <a:r>
              <a:rPr lang="ru-RU" sz="3600" i="1" dirty="0" smtClean="0">
                <a:solidFill>
                  <a:schemeClr val="bg1"/>
                </a:solidFill>
              </a:rPr>
              <a:t>              (Марафонский бег.)</a:t>
            </a:r>
            <a:endParaRPr lang="ru-RU" sz="3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Home\Ольга\Рабочий стол\анимация\анимашки 2007\sport07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581128"/>
            <a:ext cx="1872208" cy="1773670"/>
          </a:xfrm>
          <a:prstGeom prst="rect">
            <a:avLst/>
          </a:prstGeom>
          <a:noFill/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37312"/>
            <a:ext cx="2339280" cy="484163"/>
          </a:xfrm>
        </p:spPr>
        <p:txBody>
          <a:bodyPr/>
          <a:lstStyle/>
          <a:p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7625" marR="47625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Кто из знаменитых людей Древней Греции принимал участие в Играх? </a:t>
            </a:r>
          </a:p>
          <a:p>
            <a:pPr marL="47625" marR="47625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sz="2800" i="1" dirty="0" smtClean="0">
              <a:solidFill>
                <a:schemeClr val="bg1"/>
              </a:solidFill>
            </a:endParaRPr>
          </a:p>
          <a:p>
            <a:pPr marL="47625" marR="47625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i="1" dirty="0" smtClean="0">
                <a:solidFill>
                  <a:schemeClr val="bg1"/>
                </a:solidFill>
              </a:rPr>
              <a:t>(«Отец медицины» Гиппократ, философы Сократ  и Платон, драматурги </a:t>
            </a:r>
            <a:r>
              <a:rPr lang="ru-RU" sz="2800" i="1" dirty="0" err="1" smtClean="0">
                <a:solidFill>
                  <a:schemeClr val="bg1"/>
                </a:solidFill>
              </a:rPr>
              <a:t>Софокл</a:t>
            </a:r>
            <a:r>
              <a:rPr lang="ru-RU" sz="2800" i="1" dirty="0" smtClean="0">
                <a:solidFill>
                  <a:schemeClr val="bg1"/>
                </a:solidFill>
              </a:rPr>
              <a:t>  и Еврипид, математик и философ Пифагор) </a:t>
            </a: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7625" marR="47625" algn="r">
              <a:lnSpc>
                <a:spcPct val="115000"/>
              </a:lnSpc>
              <a:spcAft>
                <a:spcPts val="1000"/>
              </a:spcAft>
              <a:buNone/>
            </a:pPr>
            <a:endParaRPr lang="ru-RU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7625" marR="47625" algn="r">
              <a:lnSpc>
                <a:spcPct val="115000"/>
              </a:lnSpc>
              <a:spcAft>
                <a:spcPts val="1000"/>
              </a:spcAft>
              <a:buNone/>
            </a:pPr>
            <a:endParaRPr lang="ru-RU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956376" y="6237312"/>
            <a:ext cx="504056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5976664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Видное место в греческих мифах занимает покровитель олимпиад Аполлон. Утверждается, что он был участником Олимпийских игр, во время которых сумел победить Гермеса и Ареса.</a:t>
            </a:r>
          </a:p>
          <a:p>
            <a:pPr lvl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 А в каком виде спорта он состязался с Гермесом и в каком – с Аресом? </a:t>
            </a:r>
          </a:p>
          <a:p>
            <a:pPr algn="ctr"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(В беге – с Гермесом и в кулачном бою – с Аресом.)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120680"/>
          </a:xfrm>
        </p:spPr>
        <p:txBody>
          <a:bodyPr>
            <a:normAutofit fontScale="92500" lnSpcReduction="10000"/>
          </a:bodyPr>
          <a:lstStyle/>
          <a:p>
            <a:pPr lvl="0" algn="ctr">
              <a:buNone/>
            </a:pPr>
            <a:endParaRPr lang="ru-RU" sz="4000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По словам Аристотеля, в 480 году до нашей эры </a:t>
            </a:r>
            <a:r>
              <a:rPr lang="ru-RU" sz="4000" dirty="0" err="1" smtClean="0">
                <a:solidFill>
                  <a:schemeClr val="bg1"/>
                </a:solidFill>
              </a:rPr>
              <a:t>олимпионик</a:t>
            </a:r>
            <a:r>
              <a:rPr lang="ru-RU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 err="1" smtClean="0">
                <a:solidFill>
                  <a:schemeClr val="bg1"/>
                </a:solidFill>
              </a:rPr>
              <a:t>Анаксилас</a:t>
            </a:r>
            <a:r>
              <a:rPr lang="ru-RU" sz="4000" dirty="0" smtClean="0">
                <a:solidFill>
                  <a:schemeClr val="bg1"/>
                </a:solidFill>
              </a:rPr>
              <a:t> впервые в истории Олимпиад приказал изготовить именно их. </a:t>
            </a:r>
          </a:p>
          <a:p>
            <a:pPr lvl="0"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Что же?</a:t>
            </a:r>
          </a:p>
          <a:p>
            <a:pPr algn="ctr">
              <a:buNone/>
            </a:pPr>
            <a:endParaRPr lang="ru-RU" sz="3600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sz="3600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sz="3600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3600" b="1" i="1" dirty="0" smtClean="0">
                <a:solidFill>
                  <a:schemeClr val="bg1"/>
                </a:solidFill>
              </a:rPr>
              <a:t>(Монеты, посвящённые Олимпийским играм.)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pPr algn="r">
              <a:buNone/>
            </a:pPr>
            <a:endParaRPr lang="ru-RU" sz="2800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83568" y="570166"/>
            <a:ext cx="763284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Когда и где были проведены первые Олимпийские игры современности? </a:t>
            </a: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4400" i="1" dirty="0" smtClean="0">
                <a:solidFill>
                  <a:schemeClr val="bg1"/>
                </a:solidFill>
              </a:rPr>
              <a:t>(В 1896 г. в Афинах.)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18952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Когда и во сколько в Китае открылась Олимпиада-2008?</a:t>
            </a: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4000" i="1" dirty="0" smtClean="0">
                <a:solidFill>
                  <a:schemeClr val="bg1"/>
                </a:solidFill>
              </a:rPr>
              <a:t>(08.08.2008 года в 8 часов 8 минут 8 секунд.)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677</Words>
  <Application>Microsoft Office PowerPoint</Application>
  <PresentationFormat>Экран (4:3)</PresentationFormat>
  <Paragraphs>172</Paragraphs>
  <Slides>27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Кан-Демир</cp:lastModifiedBy>
  <cp:revision>70</cp:revision>
  <dcterms:created xsi:type="dcterms:W3CDTF">2013-12-09T17:39:34Z</dcterms:created>
  <dcterms:modified xsi:type="dcterms:W3CDTF">2016-02-12T02:12:40Z</dcterms:modified>
</cp:coreProperties>
</file>