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17"/>
  </p:notesMasterIdLst>
  <p:sldIdLst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5116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2B21C-0D22-4748-AD67-35DE2C438C8D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52720-C79E-4CAE-965C-FD245EF5C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6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4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27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96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8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7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2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8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4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6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3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0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2720-C79E-4CAE-965C-FD245EF5C6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2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10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13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14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5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8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9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21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22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24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5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7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8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30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31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33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34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6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7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9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40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42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43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5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6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8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9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51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52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54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5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7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8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60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61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63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64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6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7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9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70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72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73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5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6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8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9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80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81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83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84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6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7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9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90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92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93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5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6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7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8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9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101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102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104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5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7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8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10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11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13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14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5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6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7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8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9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20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21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22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23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24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5"/>
            <p:cNvGrpSpPr>
              <a:grpSpLocks/>
            </p:cNvGrpSpPr>
            <p:nvPr/>
          </p:nvGrpSpPr>
          <p:grpSpPr bwMode="auto"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8" name="Freeform 126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7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8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9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30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31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32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3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4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5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6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7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8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9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217" name="Rectangle 14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218" name="Rectangle 14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4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4F427A-21AA-4531-A00E-BEF1B2E62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3AB0-69B3-4B4F-BA52-4C83C8678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774A-F24D-4D25-80D3-B8FA4544F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7300-F1FC-48CA-9B31-44C707A14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B4F66-E051-4F97-ADFE-CB3E11573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BDC0-59C1-4E36-8F60-B4DAC02F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8CF9-31E4-4686-8596-127C78E66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95BF-780B-4126-95DD-38133EF52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8782-5A08-48BD-9987-752AA7531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5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816EF-FA5E-4B1B-9B41-69302FF4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97E3-ECD9-468A-9520-1F90897D4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052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055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05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06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06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6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06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7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07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7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07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7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07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7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08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8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08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8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08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8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09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9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09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9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09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0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0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0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0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0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0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0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1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1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1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1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1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1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2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2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2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12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3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4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4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4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4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4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5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5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5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5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6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16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7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8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14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92" name="Rectangle 1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93" name="Rectangle 1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94" name="Rectangle 1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21DC01A-5FAB-4EDC-9BA2-F8BEE1244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mkamyshin.info/uploads/posts/1260531230_pirotekhnika2.jpg" TargetMode="External"/><Relationship Id="rId3" Type="http://schemas.openxmlformats.org/officeDocument/2006/relationships/hyperlink" Target="http://i1.smotra.ru/data/img/galleries/26558/69102/sm_img-1163507.jpg" TargetMode="External"/><Relationship Id="rId7" Type="http://schemas.openxmlformats.org/officeDocument/2006/relationships/hyperlink" Target="http://admbsp.ru/sites/default/files/img_news/piro.jpg" TargetMode="External"/><Relationship Id="rId2" Type="http://schemas.openxmlformats.org/officeDocument/2006/relationships/hyperlink" Target="http://krukovo.mos.ru/presscenter/sms-tape/img-141211103017-0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zformata.ru/content/Images/000/032/346/image32346049.jpg" TargetMode="External"/><Relationship Id="rId5" Type="http://schemas.openxmlformats.org/officeDocument/2006/relationships/hyperlink" Target="https://im3-tub-ru.yandex.net/i?id=60e8502fde4c7e9cbc861b8c9d833d67&amp;n=33&amp;h=190&amp;w=254" TargetMode="External"/><Relationship Id="rId10" Type="http://schemas.openxmlformats.org/officeDocument/2006/relationships/hyperlink" Target="http://chechnya.gov.ru/pics/167858.jpg" TargetMode="External"/><Relationship Id="rId4" Type="http://schemas.openxmlformats.org/officeDocument/2006/relationships/hyperlink" Target="http://www.ngtree.ru/images/albums/userpics/1.jpg" TargetMode="External"/><Relationship Id="rId9" Type="http://schemas.openxmlformats.org/officeDocument/2006/relationships/hyperlink" Target="http://erve.ua/upload/resize_cache/iblock/9d6/300_400_1/9d604784759525ae379d1b7e3a95bc5d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3798168"/>
            <a:ext cx="627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безопасности при использовании пиротехнических изделий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30 Seconds to Mars - Capricorn (A Brand New Na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091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197768"/>
            <a:ext cx="727280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безопасности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использовании римских свечей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3520" y="2893000"/>
            <a:ext cx="4068960" cy="34163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Римские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свечи не рекомендуется держать в руке из-за возможности разрушения оболочки или донной части свечи, что может привести к получению ожогов</a:t>
            </a:r>
          </a:p>
        </p:txBody>
      </p:sp>
      <p:pic>
        <p:nvPicPr>
          <p:cNvPr id="6" name="Picture 2" descr="http://2.bp.blogspot.com/-pEqtaQneWJ4/UOmoiBD7Z6I/AAAAAAAACDk/z-eSQqo6j8w/s1600/%D0%A1%D0%B0%D0%BB%D1%8E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386763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1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197768"/>
            <a:ext cx="727280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безопасности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использовании римских свечей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2959" y="3344793"/>
            <a:ext cx="4257473" cy="310854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Р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имскую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свечу необходимо устанавливать вертикально фитилем вверх и надежно закреплять</a:t>
            </a:r>
          </a:p>
        </p:txBody>
      </p:sp>
      <p:pic>
        <p:nvPicPr>
          <p:cNvPr id="7" name="Picture 6" descr="48-13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2265"/>
            <a:ext cx="3168352" cy="4833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56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197768"/>
            <a:ext cx="727280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безопасности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использовании римских свечей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2959" y="2196147"/>
            <a:ext cx="4689521" cy="440120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Для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этого свечу следует крепко привязать к колышку, вбитому в землю, либо воткнуть в металлическую трубу, грунт или плотный снег не менее чем на 1/3 длины свечи.</a:t>
            </a:r>
          </a:p>
        </p:txBody>
      </p:sp>
      <p:pic>
        <p:nvPicPr>
          <p:cNvPr id="7" name="Picture 6" descr="48-13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2265"/>
            <a:ext cx="3168352" cy="4833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38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71804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осторожны</a:t>
            </a: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 использовании</a:t>
            </a: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иротехники!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8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Интернет-источники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1200"/>
            <a:ext cx="8134672" cy="4114800"/>
          </a:xfrm>
        </p:spPr>
        <p:txBody>
          <a:bodyPr/>
          <a:lstStyle/>
          <a:p>
            <a:pPr lvl="0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hlinkClick r:id="rId2"/>
              </a:rPr>
              <a:t>http://krukovo.mos.ru/presscenter/sms-tape/img-141211103017-001.jpg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hlinkClick r:id="rId3"/>
              </a:rPr>
              <a:t>http://i1.smotra.ru/data/img/galleries/26558/69102/sm_img-1163507.jpg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hlinkClick r:id="rId4"/>
              </a:rPr>
              <a:t>http://www.ngtree.ru/images/albums/userpics/1.jpg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hlinkClick r:id="rId5"/>
              </a:rPr>
              <a:t>https://im3-tub-ru.yandex.net/i?id=60e8502fde4c7e9cbc861b8c9d833d67&amp;n=33&amp;h=190&amp;w=254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hlinkClick r:id="rId6"/>
              </a:rPr>
              <a:t>http://bezformata.ru/content/Images/000/032/346/image32346049.jpg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hlinkClick r:id="rId7"/>
              </a:rPr>
              <a:t>http://admbsp.ru/sites/default/files/img_news/piro.jpg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hlinkClick r:id="rId8"/>
              </a:rPr>
              <a:t>http://www.admkamyshin.info/uploads/posts/1260531230_pirotekhnika2.jpg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hlinkClick r:id="rId9"/>
              </a:rPr>
              <a:t>http://erve.ua/upload/resize_cache/iblock/9d6/300_400_1/9d604784759525ae379d1b7e3a95bc5d.jpg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hlinkClick r:id="rId10"/>
              </a:rPr>
              <a:t>http://chechnya.gov.ru/pics/167858.jpg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260648"/>
            <a:ext cx="627504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безопасности при использовании хлопушек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924944"/>
            <a:ext cx="4680520" cy="31085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</a:t>
            </a:r>
            <a:r>
              <a:rPr lang="ru-RU" sz="2800" b="1" dirty="0" smtClean="0"/>
              <a:t>е следует направлять хлопушку в лица зрителей или на осветительные лампы, чтобы не повредить глаза и не вызвать разрушений.</a:t>
            </a:r>
            <a:endParaRPr lang="ru-RU" sz="2800" b="1" dirty="0"/>
          </a:p>
        </p:txBody>
      </p:sp>
      <p:pic>
        <p:nvPicPr>
          <p:cNvPr id="6" name="Picture 2" descr="http://64.mchs.gov.ru/upload/iblock/abc/abc6ee45b219dbf3a98459832a372b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75" y="2924944"/>
            <a:ext cx="405082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798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60648"/>
            <a:ext cx="670708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безопасности при использовании хлопушек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781470"/>
            <a:ext cx="8856984" cy="18158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Н</a:t>
            </a:r>
            <a:r>
              <a:rPr lang="ru-RU" sz="2800" b="1" dirty="0" smtClean="0">
                <a:latin typeface="+mj-lt"/>
              </a:rPr>
              <a:t>е следует применять хлопушку вблизи пламени свечей или раскаленных спиралей - это может привести к воспламенению! </a:t>
            </a:r>
            <a:endParaRPr lang="ru-RU" sz="2800" b="1" dirty="0">
              <a:latin typeface="+mj-lt"/>
            </a:endParaRPr>
          </a:p>
        </p:txBody>
      </p:sp>
      <p:pic>
        <p:nvPicPr>
          <p:cNvPr id="4104" name="Picture 8" descr="http://ekabu3.unistorageserve.ru/50f553d87efa6e1279ac65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175195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21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84299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безопасности при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использовании хлопушек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915034"/>
            <a:ext cx="7992888" cy="175432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Д</a:t>
            </a:r>
            <a:r>
              <a:rPr lang="ru-RU" sz="3600" b="1" dirty="0" smtClean="0">
                <a:latin typeface="+mj-lt"/>
              </a:rPr>
              <a:t>етям можно пользоваться хлопушкой только под наблюдением взрослых!</a:t>
            </a:r>
            <a:endParaRPr lang="ru-RU" sz="3600" b="1" dirty="0">
              <a:latin typeface="+mj-lt"/>
            </a:endParaRPr>
          </a:p>
        </p:txBody>
      </p:sp>
      <p:pic>
        <p:nvPicPr>
          <p:cNvPr id="4106" name="Picture 10" descr="http://kafanews.com/upload/kafa_news_foto/25488_1057_400_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2808312" cy="3004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27280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безопасности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использовании петард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325015"/>
            <a:ext cx="7992888" cy="1200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Ни в коем случае не наклоняйтесь над пиротехникой и не пытайтесь проверить или поджечь фитиль еще раз.</a:t>
            </a:r>
          </a:p>
        </p:txBody>
      </p:sp>
      <p:pic>
        <p:nvPicPr>
          <p:cNvPr id="1026" name="Picture 2" descr="http://pirolider.ru/block/gallery/big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3"/>
            <a:ext cx="3240360" cy="3987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27280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безопасности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использовании петард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325015"/>
            <a:ext cx="7992888" cy="1200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Петарды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с терочной головкой не задерживать в руках и после поджога отбрасывать от себя на 5-6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метров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</a:endParaRPr>
          </a:p>
        </p:txBody>
      </p:sp>
      <p:pic>
        <p:nvPicPr>
          <p:cNvPr id="2050" name="Picture 2" descr="http://pirolider.ru/block/gallery/big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2933700" cy="3848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27280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безопасности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использовании петард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325015"/>
            <a:ext cx="7992888" cy="1200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Не запускайте ракеты во дворах-колодцах, в квартирах, вблизи домов и на небольших огороженных территориях.</a:t>
            </a:r>
          </a:p>
        </p:txBody>
      </p:sp>
      <p:pic>
        <p:nvPicPr>
          <p:cNvPr id="6" name="Picture 2" descr="http://www.rf-sib.ru/files/flib/23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1" b="45590"/>
          <a:stretch/>
        </p:blipFill>
        <p:spPr bwMode="auto">
          <a:xfrm>
            <a:off x="899592" y="1291233"/>
            <a:ext cx="5201583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27280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безопасности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использовании петард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325015"/>
            <a:ext cx="7992888" cy="1200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Фитильные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петарды класть или ставить на землю или в снег и после поджога быстро удалиться на 5-6 метров</a:t>
            </a:r>
          </a:p>
        </p:txBody>
      </p:sp>
      <p:pic>
        <p:nvPicPr>
          <p:cNvPr id="6" name="Picture 2" descr="http://www.rf-sib.ru/files/flib/23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3" t="51602" r="2001"/>
          <a:stretch/>
        </p:blipFill>
        <p:spPr bwMode="auto">
          <a:xfrm>
            <a:off x="1246250" y="1733498"/>
            <a:ext cx="5846030" cy="2991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27280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безопасности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использовании петард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325015"/>
            <a:ext cx="7992888" cy="1200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Н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е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помещать петарду в замкнутый объем (банку, ведро, бутылку) - использовать петарды только на открытом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воздухе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</a:endParaRPr>
          </a:p>
        </p:txBody>
      </p:sp>
      <p:pic>
        <p:nvPicPr>
          <p:cNvPr id="6" name="Picture 2" descr="http://gazeta2x2.ru/wp-content/uploads/2011/12/dreamstime_l_17825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32542"/>
            <a:ext cx="4985944" cy="392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639881">
  <a:themeElements>
    <a:clrScheme name="Office Theme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Office Them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043549-CFE4-47B9-A3D8-DF143CB05A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TS102639881</Template>
  <TotalTime>286</TotalTime>
  <Words>292</Words>
  <Application>Microsoft Office PowerPoint</Application>
  <PresentationFormat>Экран (4:3)</PresentationFormat>
  <Paragraphs>49</Paragraphs>
  <Slides>14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TS102639881</vt:lpstr>
      <vt:lpstr>Презентация PowerPoint</vt:lpstr>
      <vt:lpstr>Основные правила безопасности при использовании хлопушек </vt:lpstr>
      <vt:lpstr>Основные правила безопасности при использовании хлопушек </vt:lpstr>
      <vt:lpstr>Основные правила  безопасности при  использовании хлопушек </vt:lpstr>
      <vt:lpstr>Основные правила безопасности  при использовании петард </vt:lpstr>
      <vt:lpstr>Основные правила безопасности  при использовании петард </vt:lpstr>
      <vt:lpstr>Основные правила безопасности  при использовании петард </vt:lpstr>
      <vt:lpstr>Основные правила безопасности  при использовании петард </vt:lpstr>
      <vt:lpstr>Основные правила безопасности  при использовании петард </vt:lpstr>
      <vt:lpstr>Основные правила безопасности  при использовании римских свечей</vt:lpstr>
      <vt:lpstr>Основные правила безопасности  при использовании римских свечей</vt:lpstr>
      <vt:lpstr>Основные правила безопасности  при использовании римских свечей</vt:lpstr>
      <vt:lpstr>Презентация PowerPoint</vt:lpstr>
      <vt:lpstr>Интернет-источники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</dc:title>
  <dc:creator>Admin</dc:creator>
  <cp:lastModifiedBy>Admin</cp:lastModifiedBy>
  <cp:revision>15</cp:revision>
  <dcterms:created xsi:type="dcterms:W3CDTF">2014-06-04T12:23:51Z</dcterms:created>
  <dcterms:modified xsi:type="dcterms:W3CDTF">2015-12-28T16:24:47Z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TC026398819991</vt:lpwstr>
  </property>
</Properties>
</file>