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6" r:id="rId24"/>
    <p:sldId id="26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8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1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1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90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5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5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2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18017-3EBB-4554-8BE4-2583114B24C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12C25-5D86-40B7-961C-DD7864EB1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.xml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0.xml"/><Relationship Id="rId3" Type="http://schemas.openxmlformats.org/officeDocument/2006/relationships/image" Target="../media/image4.png"/><Relationship Id="rId21" Type="http://schemas.openxmlformats.org/officeDocument/2006/relationships/slide" Target="slide15.xml"/><Relationship Id="rId7" Type="http://schemas.openxmlformats.org/officeDocument/2006/relationships/image" Target="../media/image8.png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2" Type="http://schemas.openxmlformats.org/officeDocument/2006/relationships/image" Target="../media/image1.jpeg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24" Type="http://schemas.openxmlformats.org/officeDocument/2006/relationships/slide" Target="slide18.xml"/><Relationship Id="rId5" Type="http://schemas.openxmlformats.org/officeDocument/2006/relationships/image" Target="../media/image6.png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3.xml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2.gstatic.com/images?q=tbn:ANd9GcRD78bTGw37Pv5BRO6k-lPckn0C34X4oR3ypuSO1BHh2xGctrol" TargetMode="External"/><Relationship Id="rId13" Type="http://schemas.openxmlformats.org/officeDocument/2006/relationships/hyperlink" Target="https://encrypted-tbn2.gstatic.com/images?q=tbn:ANd9GcRHbAJY0nFfPijj-LWgSpwAzFchd7LUtfq4NlyCf4pPWQQIS1wa3A" TargetMode="External"/><Relationship Id="rId3" Type="http://schemas.openxmlformats.org/officeDocument/2006/relationships/hyperlink" Target="https://encrypted-tbn2.gstatic.com/images?q=tbn:ANd9GcSromxOWhGH2dFN6mQ2J5bHALA6gc7JU6Q5aHYaabjSC-h_QltV" TargetMode="External"/><Relationship Id="rId7" Type="http://schemas.openxmlformats.org/officeDocument/2006/relationships/hyperlink" Target="http://img04.taobaocdn.com/bao/uploaded/i4/T1GunJXfBbXXbbkik8_100742.jpg" TargetMode="External"/><Relationship Id="rId12" Type="http://schemas.openxmlformats.org/officeDocument/2006/relationships/hyperlink" Target="https://encrypted-tbn0.gstatic.com/images?q=tbn:ANd9GcQzJJKdMlZUF-wy3HCP_mLXqfFPusdoNxoCQJOm5MT3Whc0UDv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encrypted-tbn0.gstatic.com/images?q=tbn:ANd9GcR4_0dMye3L1b8ZIK7QP8mnpo6piztWhKeAJZWDA5uRRC3PHUzabuYf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1.gstatic.com/images?q=tbn:ANd9GcQg114OOG6oMfYUCMVJ7HfyUVVYCh50xUgp72fdi7SIeAWIJc2N7g" TargetMode="External"/><Relationship Id="rId11" Type="http://schemas.openxmlformats.org/officeDocument/2006/relationships/hyperlink" Target="https://encrypted-tbn1.gstatic.com/images?q=tbn:ANd9GcRD8R7Ml7xU9J8ryaP9VO3D3AOZZmTdqYPb_rSeCepV0dhvXNOMPw" TargetMode="External"/><Relationship Id="rId5" Type="http://schemas.openxmlformats.org/officeDocument/2006/relationships/hyperlink" Target="https://encrypted-tbn0.gstatic.com/images?q=tbn:ANd9GcSrMs-u7SWZxuDW60FZCMPpWeRbuY9zOHgOYOPb1M6JVANbgJ3ARjMl5Q" TargetMode="External"/><Relationship Id="rId15" Type="http://schemas.openxmlformats.org/officeDocument/2006/relationships/hyperlink" Target="https://encrypted-tbn0.gstatic.com/images?q=tbn:ANd9GcS92Sr30vTLw5u3byTa4xBguJvupW-shxKglGiFEkKfw3_-Nokj" TargetMode="External"/><Relationship Id="rId10" Type="http://schemas.openxmlformats.org/officeDocument/2006/relationships/hyperlink" Target="https://encrypted-tbn2.gstatic.com/images?q=tbn:ANd9GcQSgMhMx1Nbvg16LEfNVM9TQcgfRw90b_CBnlEcl6aW6cOIFpR0" TargetMode="External"/><Relationship Id="rId4" Type="http://schemas.openxmlformats.org/officeDocument/2006/relationships/hyperlink" Target="https://encrypted-tbn0.gstatic.com/images?q=tbn:ANd9GcQ060RDqzwPznCDIw5Q-K47pVd_vINRUln2_RzSZY184qeGgYLeCw" TargetMode="External"/><Relationship Id="rId9" Type="http://schemas.openxmlformats.org/officeDocument/2006/relationships/hyperlink" Target="https://encrypted-tbn1.gstatic.com/images?q=tbn:ANd9GcT0w_rjbA5EFsNrmiTqtr1b6wtslQFCgp9AvqZoLTCie1RP8ssvJA" TargetMode="External"/><Relationship Id="rId14" Type="http://schemas.openxmlformats.org/officeDocument/2006/relationships/hyperlink" Target="https://encrypted-tbn2.gstatic.com/images?q=tbn:ANd9GcQWFtaT-IWMjpddu1ZyeB2QWn3bGZdFrqKlOr93dEOTgefxqProgQ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crypted-tbn0.gstatic.com/images?q=tbn:ANd9GcRs6VGHoE6kZyNoe9OsfFF6h9pmXDVdUHeFfY3RGGwdzxkIJdam" TargetMode="External"/><Relationship Id="rId13" Type="http://schemas.openxmlformats.org/officeDocument/2006/relationships/hyperlink" Target="https://encrypted-tbn0.gstatic.com/images?q=tbn:ANd9GcRszt3xC1NvG0KaGclLaMk2ax0YNHvgc32co4I8RkdM852qWBCATg" TargetMode="External"/><Relationship Id="rId3" Type="http://schemas.openxmlformats.org/officeDocument/2006/relationships/hyperlink" Target="https://encrypted-tbn3.gstatic.com/images?q=tbn:ANd9GcSuF5C1U4yfqNqi_xLFmQY_dOf-J3lfopMaaSZ805Yzxdw702YU9g" TargetMode="External"/><Relationship Id="rId7" Type="http://schemas.openxmlformats.org/officeDocument/2006/relationships/hyperlink" Target="http://www.hrono.ru/biograf/bio_g/gelasius01.jpg" TargetMode="External"/><Relationship Id="rId12" Type="http://schemas.openxmlformats.org/officeDocument/2006/relationships/hyperlink" Target="https://encrypted-tbn3.gstatic.com/images?q=tbn:ANd9GcQUt8CgBszgaRkRsR6P6e3n0U_3_TQZ3wVFO2ouZVYgXO3vyX-Qk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2.gstatic.com/images?q=tbn:ANd9GcR3yeePgBfPqeIAj-GtAbTKhgGbAB7GgpTwSFDmZRDEgbFuIPGPGw" TargetMode="External"/><Relationship Id="rId11" Type="http://schemas.openxmlformats.org/officeDocument/2006/relationships/hyperlink" Target="http://img-fotki.yandex.ru/get/6509/116194450.7/0_710df_d4c6d32f_orig.jpg" TargetMode="External"/><Relationship Id="rId5" Type="http://schemas.openxmlformats.org/officeDocument/2006/relationships/hyperlink" Target="https://encrypted-tbn2.gstatic.com/images?q=tbn:ANd9GcQGpxWAedZD9rXUB6FFT2tItHkd60Z24ZTYBmCm-BSMDqHeakQ-" TargetMode="External"/><Relationship Id="rId10" Type="http://schemas.openxmlformats.org/officeDocument/2006/relationships/hyperlink" Target="https://encrypted-tbn3.gstatic.com/images?q=tbn:ANd9GcQLB2JVKz0NFgFKvmCPz_48BPhfCFjXG5JJRvKyWh5a6am_Fg-r" TargetMode="External"/><Relationship Id="rId4" Type="http://schemas.openxmlformats.org/officeDocument/2006/relationships/hyperlink" Target="https://encrypted-tbn0.gstatic.com/images?q=tbn:ANd9GcT7_j-q_fDCRtWoZ3vO8vNFu7YXL18Q2WhM8Irjsa1oO-SwE5Gl3jjINg" TargetMode="External"/><Relationship Id="rId9" Type="http://schemas.openxmlformats.org/officeDocument/2006/relationships/hyperlink" Target="https://encrypted-tbn1.gstatic.com/images?q=tbn:ANd9GcRpz5DyU_41sRnSmmdn5QGnm7Dq5qGnImq49ZUcKOBSAsQpp3j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" y="-54754"/>
            <a:ext cx="9144000" cy="693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7017"/>
            <a:ext cx="4139952" cy="310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278873"/>
            <a:ext cx="454201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 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«День Святого</a:t>
            </a:r>
          </a:p>
          <a:p>
            <a:pPr algn="ctr"/>
            <a:r>
              <a:rPr lang="ru-RU" sz="5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Валентина» 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" y="-54754"/>
            <a:ext cx="4140200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76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На Руси уже много веков существует праздник подобный Дню Святого Валентина -      8 июля, когда празднуется день: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Петра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Февронии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025" y="1862138"/>
            <a:ext cx="41719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8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Что в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Уэльсе к 14 февраля было принято вырезать, украшать сердечками, ключами, замочными скважинами и дарить своим любимым?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636461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деревянные ложки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24" y="1992582"/>
            <a:ext cx="6778339" cy="437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6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7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7417" y="178430"/>
            <a:ext cx="7057140" cy="13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Что 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тальянцы считают своим долгом дарить в этот день любимым?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сладости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37" y="1186205"/>
            <a:ext cx="5394446" cy="404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3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В каком веке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возникла традиция дарить открытки – «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валентинки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»?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602700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 XV веке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4202"/>
            <a:ext cx="4078136" cy="276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27" y="4190132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19" y="1394544"/>
            <a:ext cx="42862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Кому, кроме друзей и знакомых,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б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ританцы в День Святого Валентина отправляют любовные послания?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271" y="6060197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домашним животным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32" y="1753616"/>
            <a:ext cx="6025678" cy="421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0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Кто объявил 14 февраля Днем Святого Валентина?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96855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marR="47625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римский папа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Геласиус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8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У кого из российских модельеров имя Валентин?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Юдашкин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016" y="1218084"/>
            <a:ext cx="6735136" cy="379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8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76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Считалось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, что именно в День Святого Валентина пару себе подыскивают не только люди, но и …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птицы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User\Pictures\4240476-52e3c76aa2559d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38312"/>
            <a:ext cx="4572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Как, у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хаживая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за своей будущей женой, Билл Гейтс, на День Святого Валентина доставил «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валентинку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»: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262945"/>
            <a:ext cx="470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электронной почте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8" y="1740861"/>
            <a:ext cx="7264296" cy="352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1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kern="0" dirty="0">
                <a:solidFill>
                  <a:schemeClr val="accent2">
                    <a:lumMod val="50000"/>
                  </a:schemeClr>
                </a:solidFill>
              </a:rPr>
              <a:t>Назовите три имени лукавого и озорного божка любви, пронзающего своими меткими стрелами сердца влюблённых.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3059832" y="5462524"/>
            <a:ext cx="53957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</a:rPr>
              <a:t>Амур</a:t>
            </a: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</a:rPr>
              <a:t>Купидон, Эрот</a:t>
            </a:r>
            <a:endParaRPr lang="ru-RU" sz="2400" b="1" kern="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40" y="1383270"/>
            <a:ext cx="4467324" cy="384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4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3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80" y="1527845"/>
            <a:ext cx="1312623" cy="131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083" y="713587"/>
            <a:ext cx="1241338" cy="124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510" y="617101"/>
            <a:ext cx="1239965" cy="12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74" y="332656"/>
            <a:ext cx="1189561" cy="119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779" y="1111810"/>
            <a:ext cx="1241663" cy="124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085558"/>
            <a:ext cx="1222499" cy="122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7981"/>
            <a:ext cx="1402012" cy="140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10" y="2539728"/>
            <a:ext cx="1364610" cy="137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434" y="146070"/>
            <a:ext cx="1213305" cy="121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62924"/>
            <a:ext cx="1395805" cy="14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7" y="2139850"/>
            <a:ext cx="1286930" cy="1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33" y="2944123"/>
            <a:ext cx="1272506" cy="12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18" y="2559716"/>
            <a:ext cx="1208990" cy="1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65" y="3717032"/>
            <a:ext cx="1240218" cy="124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57" y="3836237"/>
            <a:ext cx="1246329" cy="125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38" y="3951881"/>
            <a:ext cx="1297485" cy="130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9" y="3717032"/>
            <a:ext cx="1364973" cy="137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91" y="4546828"/>
            <a:ext cx="1223647" cy="122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85" y="4869160"/>
            <a:ext cx="1317163" cy="132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541" y="5547893"/>
            <a:ext cx="1283253" cy="12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hlinkClick r:id="rId9" action="ppaction://hlinksldjump"/>
          </p:cNvPr>
          <p:cNvSpPr txBox="1"/>
          <p:nvPr/>
        </p:nvSpPr>
        <p:spPr>
          <a:xfrm>
            <a:off x="791320" y="318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hlinkClick r:id="rId9" action="ppaction://hlinksldjump"/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582" y="110886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hlinkClick r:id="rId10" action="ppaction://hlinksldjump"/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128" y="71409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hlinkClick r:id="rId11" action="ppaction://hlinksldjump"/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239" y="158325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2" action="ppaction://hlinksldjump"/>
              </a:rPr>
              <a:t>4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7504" y="59013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3" action="ppaction://hlinksldjump"/>
              </a:rPr>
              <a:t>5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5096" y="1068033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4" action="ppaction://hlinksldjump"/>
              </a:rPr>
              <a:t>6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33140" y="16541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5" action="ppaction://hlinksldjump"/>
              </a:rPr>
              <a:t>7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71598" y="174833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6" action="ppaction://hlinksldjump"/>
              </a:rPr>
              <a:t>8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474" y="243241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7" action="ppaction://hlinksldjump"/>
              </a:rPr>
              <a:t>9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5089" y="250749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8" action="ppaction://hlinksldjump"/>
              </a:rPr>
              <a:t>10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3733" y="2102281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19" action="ppaction://hlinksldjump"/>
              </a:rPr>
              <a:t>11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0476" y="293782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0" action="ppaction://hlinksldjump"/>
              </a:rPr>
              <a:t>12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50893" y="2539728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1" action="ppaction://hlinksldjump"/>
              </a:rPr>
              <a:t>13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86765" y="3723282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2" action="ppaction://hlinksldjump"/>
              </a:rPr>
              <a:t>14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93898" y="3951881"/>
            <a:ext cx="708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3" action="ppaction://hlinksldjump"/>
              </a:rPr>
              <a:t>15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5081" y="3868707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4" action="ppaction://hlinksldjump"/>
              </a:rPr>
              <a:t>16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09118" y="3717032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5" action="ppaction://hlinksldjump"/>
              </a:rPr>
              <a:t>17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50267" y="4546828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6" action="ppaction://hlinksldjump"/>
              </a:rPr>
              <a:t>18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04265" y="4860076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7" action="ppaction://hlinksldjump"/>
              </a:rPr>
              <a:t>19</a:t>
            </a:r>
            <a:endParaRPr lang="ru-RU" sz="40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01147" y="5582105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white"/>
                </a:solidFill>
                <a:hlinkClick r:id="rId28" action="ppaction://hlinksldjump"/>
              </a:rPr>
              <a:t>20</a:t>
            </a:r>
            <a:endParaRPr lang="ru-RU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kern="0" dirty="0">
                <a:solidFill>
                  <a:schemeClr val="accent2">
                    <a:lumMod val="50000"/>
                  </a:schemeClr>
                </a:solidFill>
              </a:rPr>
              <a:t>Кто из древнегреческих богинь был покровителем брака? А каково её имя в древнеримской мифологии?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5395726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</a:rPr>
              <a:t>Гера, супруга </a:t>
            </a:r>
            <a:r>
              <a:rPr lang="ru-RU" sz="2400" b="1" kern="0" dirty="0" smtClean="0">
                <a:solidFill>
                  <a:schemeClr val="accent2">
                    <a:lumMod val="50000"/>
                  </a:schemeClr>
                </a:solidFill>
              </a:rPr>
              <a:t>Зевса,  </a:t>
            </a:r>
            <a:r>
              <a:rPr lang="ru-RU" sz="2400" b="1" kern="0" dirty="0">
                <a:solidFill>
                  <a:schemeClr val="accent2">
                    <a:lumMod val="50000"/>
                  </a:schemeClr>
                </a:solidFill>
              </a:rPr>
              <a:t>Юнона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50685"/>
            <a:ext cx="2813298" cy="35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67" y="1648112"/>
            <a:ext cx="2567572" cy="35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116632"/>
            <a:ext cx="57606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Согласно одной из легенд о Святом Валентине, он был обычным полевым врачом и священником, который сочувствовал несчастным влюблённым и тайком от всех, под покровом ночи освящал брак любящих мужчин и женщин. Вскоре деятельность святого Валентина стала известна властям, и его посадили в темницу, приговорив к смертной казни. В заключении святой Валентин познакомился с прекрасной дочерью надзирателя. Как ее звали?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Юлия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" y="1815836"/>
            <a:ext cx="2857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6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 2004 году сердце, сделанное на День Святого Валентина из 7 тонн шоколада, попало в книгу рекордов Гиннесса, установив рекорд самого крупного шоколадного сердца по весу. В какой стране было изготовлено это изделие?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в Испании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34" y="156255"/>
            <a:ext cx="89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810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" y="0"/>
            <a:ext cx="9144000" cy="68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9540" y="2420888"/>
            <a:ext cx="568482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hlinkClick r:id="rId3"/>
              </a:rPr>
              <a:t>https://encrypted-tbn2.gstatic.com/images?q=tbn:ANd9GcSromxOWhGH2dFN6mQ2J5bHALA6gc7JU6Q5aHYaabjSC-h_QltV</a:t>
            </a:r>
            <a:r>
              <a:rPr lang="ru-RU" sz="1400" dirty="0" smtClean="0"/>
              <a:t> - сердечко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4"/>
              </a:rPr>
              <a:t>https://encrypted-tbn0.gstatic.com/images?q=tbn:ANd9GcQ060RDqzwPznCDIw5Q-K47pVd_vINRUln2_RzSZY184qeGgYLeCw</a:t>
            </a:r>
            <a:r>
              <a:rPr lang="ru-RU" sz="1400" dirty="0" smtClean="0"/>
              <a:t>  -  шаблона титульного слайда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5"/>
              </a:rPr>
              <a:t>https://encrypted-tbn0.gstatic.com/images?q=tbn:ANd9GcSrMs-u7SWZxuDW60FZCMPpWeRbuY9zOHgOYOPb1M6JVANbgJ3ARjMl5Q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1400" dirty="0" smtClean="0"/>
              <a:t> -  шаблон остальных слайдов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6"/>
              </a:rPr>
              <a:t>https://encrypted-tbn1.gstatic.com/images?q=tbn:ANd9GcQg114OOG6oMfYUCMVJ7HfyUVVYCh50xUgp72fdi7SIeAWIJc2N7g</a:t>
            </a:r>
            <a:r>
              <a:rPr lang="ru-RU" sz="1400" dirty="0" smtClean="0"/>
              <a:t> – шарик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7"/>
              </a:rPr>
              <a:t>http://img04.taobaocdn.com/bao/uploaded/i4/T1GunJXfBbXXbbkik8_100742.jpg</a:t>
            </a:r>
            <a:r>
              <a:rPr lang="ru-RU" sz="1400" dirty="0" smtClean="0"/>
              <a:t> - засушенные белые цветы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8"/>
              </a:rPr>
              <a:t>https://encrypted-tbn2.gstatic.com/images?q=tbn:ANd9GcRD78bTGw37Pv5BRO6k-lPckn0C34X4oR3ypuSO1BHh2xGctrol</a:t>
            </a:r>
            <a:r>
              <a:rPr lang="ru-RU" sz="1400" dirty="0" smtClean="0"/>
              <a:t> - шоколад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9"/>
              </a:rPr>
              <a:t>https://encrypted-tbn1.gstatic.com/images?q=tbn:ANd9GcT0w_rjbA5EFsNrmiTqtr1b6wtslQFCgp9AvqZoLTCie1RP8ssvJA</a:t>
            </a:r>
            <a:r>
              <a:rPr lang="ru-RU" sz="1400" dirty="0" smtClean="0"/>
              <a:t> – Святой Валентин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0"/>
              </a:rPr>
              <a:t>https://encrypted-tbn2.gstatic.com/images?q=tbn:ANd9GcQSgMhMx1Nbvg16LEfNVM9TQcgfRw90b_CBnlEcl6aW6cOIFpR0</a:t>
            </a:r>
            <a:r>
              <a:rPr lang="ru-RU" sz="1400" dirty="0" smtClean="0"/>
              <a:t> – тайное венчание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1"/>
              </a:rPr>
              <a:t>https://encrypted-tbn1.gstatic.com/images?q=tbn:ANd9GcRD8R7Ml7xU9J8ryaP9VO3D3AOZZmTdqYPb_rSeCepV0dhvXNOMPw</a:t>
            </a:r>
            <a:r>
              <a:rPr lang="ru-RU" sz="1400" dirty="0" smtClean="0"/>
              <a:t> – казнь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2"/>
              </a:rPr>
              <a:t>https://encrypted-tbn0.gstatic.com/images?q=tbn:ANd9GcQzJJKdMlZUF-wy3HCP_mLXqfFPusdoNxoCQJOm5MT3Whc0UDvG</a:t>
            </a:r>
            <a:r>
              <a:rPr lang="ru-RU" sz="1400" dirty="0" smtClean="0"/>
              <a:t> – красные розы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3"/>
              </a:rPr>
              <a:t>https://encrypted-tbn2.gstatic.com/images?q=tbn:ANd9GcRHbAJY0nFfPijj-LWgSpwAzFchd7LUtfq4NlyCf4pPWQQIS1wa3A</a:t>
            </a:r>
            <a:r>
              <a:rPr lang="ru-RU" sz="1400" dirty="0" smtClean="0"/>
              <a:t> -  Петр и </a:t>
            </a:r>
            <a:r>
              <a:rPr lang="ru-RU" sz="1400" dirty="0" err="1" smtClean="0"/>
              <a:t>Феврония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4"/>
              </a:rPr>
              <a:t>https://encrypted-tbn2.gstatic.com/images?q=tbn:ANd9GcQWFtaT-IWMjpddu1ZyeB2QWn3bGZdFrqKlOr93dEOTgefxqProgQ</a:t>
            </a:r>
            <a:r>
              <a:rPr lang="ru-RU" sz="1400" dirty="0" smtClean="0"/>
              <a:t> – мужчина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5"/>
              </a:rPr>
              <a:t>https://encrypted-tbn0.gstatic.com/images?q=tbn:ANd9GcS92Sr30vTLw5u3byTa4xBguJvupW-shxKglGiFEkKfw3_-Nokj</a:t>
            </a:r>
            <a:r>
              <a:rPr lang="ru-RU" sz="1400" dirty="0" smtClean="0"/>
              <a:t>  - итальянские сладости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hlinkClick r:id="rId16"/>
              </a:rPr>
              <a:t>https://encrypted-tbn0.gstatic.com/images?q=tbn:ANd9GcR4_0dMye3L1b8ZIK7QP8mnpo6piztWhKeAJZWDA5uRRC3PHUzabuYfWA</a:t>
            </a:r>
            <a:r>
              <a:rPr lang="ru-RU" sz="1400" dirty="0" smtClean="0"/>
              <a:t> – ложки Уэльса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4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8767"/>
            <a:ext cx="9036496" cy="806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5"/>
            </a:pPr>
            <a:r>
              <a:rPr lang="en-US" sz="1400" dirty="0" smtClean="0">
                <a:hlinkClick r:id="rId3"/>
              </a:rPr>
              <a:t>https://encrypted-tbn3.gstatic.com/images?q=tbn:ANd9GcSuF5C1U4yfqNqi_xLFmQY_dOf-J3lfopMaaSZ805Yzxdw702YU9g</a:t>
            </a:r>
            <a:r>
              <a:rPr lang="ru-RU" sz="1400" dirty="0" smtClean="0"/>
              <a:t> – </a:t>
            </a:r>
            <a:r>
              <a:rPr lang="ru-RU" sz="1400" dirty="0" err="1" smtClean="0"/>
              <a:t>валентинка</a:t>
            </a:r>
            <a:endParaRPr lang="ru-RU" sz="1400" dirty="0" smtClean="0"/>
          </a:p>
          <a:p>
            <a:pPr marL="342900" indent="-342900">
              <a:buAutoNum type="arabicPeriod" startAt="15"/>
            </a:pPr>
            <a:r>
              <a:rPr lang="en-US" sz="1400" dirty="0" smtClean="0">
                <a:hlinkClick r:id="rId4"/>
              </a:rPr>
              <a:t>https://encrypted-tbn0.gstatic.com/images?q=tbn:ANd9GcT7_j-q_fDCRtWoZ3vO8vNFu7YXL18Q2WhM8Irjsa1oO-SwE5Gl3jjINg</a:t>
            </a:r>
            <a:r>
              <a:rPr lang="ru-RU" sz="1400" dirty="0" smtClean="0"/>
              <a:t> – </a:t>
            </a:r>
            <a:r>
              <a:rPr lang="ru-RU" sz="1400" dirty="0" err="1" smtClean="0"/>
              <a:t>валентинка</a:t>
            </a:r>
            <a:endParaRPr lang="ru-RU" sz="1400" dirty="0" smtClean="0"/>
          </a:p>
          <a:p>
            <a:pPr marL="342900" indent="-342900">
              <a:buAutoNum type="arabicPeriod" startAt="15"/>
            </a:pPr>
            <a:r>
              <a:rPr lang="en-US" sz="1400" dirty="0" smtClean="0">
                <a:hlinkClick r:id="rId5"/>
              </a:rPr>
              <a:t>https://encrypted-tbn2.gstatic.com/images?q=tbn:ANd9GcQGpxWAedZD9rXUB6FFT2tItHkd60Z24ZTYBmCm-BSMDqHeakQ-</a:t>
            </a:r>
            <a:r>
              <a:rPr lang="ru-RU" sz="1400" dirty="0" smtClean="0"/>
              <a:t> - </a:t>
            </a:r>
            <a:r>
              <a:rPr lang="ru-RU" sz="1400" dirty="0" err="1" smtClean="0"/>
              <a:t>валентинка</a:t>
            </a:r>
            <a:endParaRPr lang="ru-RU" sz="1400" dirty="0" smtClean="0"/>
          </a:p>
          <a:p>
            <a:pPr marL="342900" indent="-342900">
              <a:buAutoNum type="arabicPeriod" startAt="15"/>
            </a:pPr>
            <a:r>
              <a:rPr lang="en-US" sz="1400" dirty="0" smtClean="0">
                <a:hlinkClick r:id="rId6"/>
              </a:rPr>
              <a:t>https://encrypted-tbn2.gstatic.com/images?q=tbn:ANd9GcR3yeePgBfPqeIAj-GtAbTKhgGbAB7GgpTwSFDmZRDEgbFuIPGPGw</a:t>
            </a:r>
            <a:r>
              <a:rPr lang="ru-RU" sz="1400" dirty="0" smtClean="0"/>
              <a:t> – домашние животные</a:t>
            </a: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400" dirty="0" smtClean="0">
                <a:solidFill>
                  <a:prstClr val="black"/>
                </a:solidFill>
                <a:hlinkClick r:id="rId7"/>
              </a:rPr>
              <a:t>http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://www.hrono.ru/biograf/bio_g/gelasius01.jpg</a:t>
            </a:r>
            <a:r>
              <a:rPr lang="ru-RU" sz="1400" dirty="0">
                <a:solidFill>
                  <a:prstClr val="black"/>
                </a:solidFill>
              </a:rPr>
              <a:t> 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римский папа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Геласиус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  <a:hlinkClick r:id="rId8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  <a:hlinkClick r:id="rId8"/>
              </a:rPr>
              <a:t>encrypted-tbn0.gstatic.com/images?q=tbn:ANd9GcRs6VGHoE6kZyNoe9OsfFF6h9pmXDVdUHeFfY3RGGwdzxkIJdam</a:t>
            </a: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> – Валентин Юдашкин</a:t>
            </a: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600" dirty="0">
                <a:solidFill>
                  <a:prstClr val="black"/>
                </a:solidFill>
                <a:ea typeface="Calibri"/>
                <a:cs typeface="Times New Roman"/>
                <a:hlinkClick r:id="rId9"/>
              </a:rPr>
              <a:t>https://</a:t>
            </a:r>
            <a:r>
              <a:rPr lang="en-US" sz="1600" dirty="0" smtClean="0">
                <a:solidFill>
                  <a:prstClr val="black"/>
                </a:solidFill>
                <a:ea typeface="Calibri"/>
                <a:cs typeface="Times New Roman"/>
                <a:hlinkClick r:id="rId9"/>
              </a:rPr>
              <a:t>encrypted-tbn1.gstatic.com/images?q=tbn:ANd9GcRpz5DyU_41sRnSmmdn5QGnm7Dq5qGnImq49ZUcKOBSAsQpp3ju</a:t>
            </a: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>  - </a:t>
            </a:r>
            <a:r>
              <a:rPr lang="ru-RU" sz="1600" dirty="0">
                <a:latin typeface="Times New Roman"/>
                <a:ea typeface="Times New Roman"/>
              </a:rPr>
              <a:t>Билл </a:t>
            </a:r>
            <a:r>
              <a:rPr lang="ru-RU" sz="1600" dirty="0" smtClean="0">
                <a:latin typeface="Times New Roman"/>
                <a:ea typeface="Times New Roman"/>
              </a:rPr>
              <a:t>Гейтс</a:t>
            </a: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600" dirty="0" smtClean="0">
                <a:ea typeface="Calibri"/>
                <a:cs typeface="Times New Roman"/>
                <a:hlinkClick r:id="rId10"/>
              </a:rPr>
              <a:t>https://encrypted-tbn3.gstatic.com/images?q=tbn:ANd9GcQLB2JVKz0NFgFKvmCPz_48BPhfCFjXG5JJRvKyWh5a6am_Fg-r</a:t>
            </a:r>
            <a:r>
              <a:rPr lang="ru-RU" sz="1600" dirty="0" smtClean="0">
                <a:ea typeface="Calibri"/>
                <a:cs typeface="Times New Roman"/>
              </a:rPr>
              <a:t> </a:t>
            </a:r>
            <a:r>
              <a:rPr lang="ru-RU" sz="1600" dirty="0">
                <a:ea typeface="Calibri"/>
                <a:cs typeface="Times New Roman"/>
              </a:rPr>
              <a:t>- Эрот, Амур, </a:t>
            </a:r>
            <a:r>
              <a:rPr lang="ru-RU" sz="1600" dirty="0" smtClean="0">
                <a:ea typeface="Calibri"/>
                <a:cs typeface="Times New Roman"/>
              </a:rPr>
              <a:t>Купидон</a:t>
            </a: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600" dirty="0">
                <a:ea typeface="Calibri"/>
                <a:cs typeface="Times New Roman"/>
                <a:hlinkClick r:id="rId11"/>
              </a:rPr>
              <a:t>http://</a:t>
            </a:r>
            <a:r>
              <a:rPr lang="en-US" sz="1600" dirty="0" smtClean="0">
                <a:ea typeface="Calibri"/>
                <a:cs typeface="Times New Roman"/>
                <a:hlinkClick r:id="rId11"/>
              </a:rPr>
              <a:t>img-fotki.yandex.ru/get/6509/116194450.7/0_710df_d4c6d32f_orig.jpg</a:t>
            </a:r>
            <a:r>
              <a:rPr lang="ru-RU" sz="1600" dirty="0" smtClean="0">
                <a:ea typeface="Calibri"/>
                <a:cs typeface="Times New Roman"/>
              </a:rPr>
              <a:t> - Гера</a:t>
            </a: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600" dirty="0">
                <a:ea typeface="Calibri"/>
                <a:cs typeface="Times New Roman"/>
                <a:hlinkClick r:id="rId12"/>
              </a:rPr>
              <a:t>https://</a:t>
            </a:r>
            <a:r>
              <a:rPr lang="en-US" sz="1600" dirty="0" smtClean="0">
                <a:ea typeface="Calibri"/>
                <a:cs typeface="Times New Roman"/>
                <a:hlinkClick r:id="rId12"/>
              </a:rPr>
              <a:t>encrypted-tbn3.gstatic.com/images?q=tbn:ANd9GcQUt8CgBszgaRkRsR6P6e3n0U_3_TQZ3wVFO2ouZVYgXO3vyX-Qkw</a:t>
            </a:r>
            <a:r>
              <a:rPr lang="ru-RU" sz="1600" dirty="0" smtClean="0">
                <a:ea typeface="Calibri"/>
                <a:cs typeface="Times New Roman"/>
              </a:rPr>
              <a:t> – Юнона</a:t>
            </a: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r>
              <a:rPr lang="en-US" sz="1600" dirty="0">
                <a:ea typeface="Calibri"/>
                <a:cs typeface="Times New Roman"/>
                <a:hlinkClick r:id="rId13"/>
              </a:rPr>
              <a:t>https://</a:t>
            </a:r>
            <a:r>
              <a:rPr lang="en-US" sz="1600" dirty="0" smtClean="0">
                <a:ea typeface="Calibri"/>
                <a:cs typeface="Times New Roman"/>
                <a:hlinkClick r:id="rId13"/>
              </a:rPr>
              <a:t>encrypted-tbn0.gstatic.com/images?q=tbn:ANd9GcRszt3xC1NvG0KaGclLaMk2ax0YNHvgc32co4I8RkdM852qWBCATg</a:t>
            </a:r>
            <a:r>
              <a:rPr lang="ru-RU" sz="1600" dirty="0" smtClean="0">
                <a:ea typeface="Calibri"/>
                <a:cs typeface="Times New Roman"/>
              </a:rPr>
              <a:t> - шоколадка</a:t>
            </a:r>
            <a:endParaRPr lang="ru-RU" sz="1600" dirty="0">
              <a:ea typeface="Calibri"/>
              <a:cs typeface="Times New Roman"/>
            </a:endParaRP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endParaRPr lang="ru-RU" sz="1600" dirty="0" smtClean="0">
              <a:ea typeface="Calibri"/>
              <a:cs typeface="Times New Roman"/>
            </a:endParaRPr>
          </a:p>
          <a:p>
            <a:pPr marL="390525" marR="47625" lvl="0" indent="-342900">
              <a:lnSpc>
                <a:spcPct val="115000"/>
              </a:lnSpc>
              <a:buAutoNum type="arabicPeriod" startAt="19"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 smtClean="0"/>
          </a:p>
          <a:p>
            <a:pPr marL="47625" marR="47625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pPr marL="342900" indent="-342900">
              <a:buAutoNum type="arabicPeriod" startAt="15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0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marR="4762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Что 14 февраля влюбленные посылают друг другу в Дании?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засушенные белые цветы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4598903" cy="344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92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25" marR="47625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Какой самый распространенный подарок на День Святого Валентина в Японии?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47625" marR="47625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шоколад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 smtClean="0">
              <a:ea typeface="Calibri"/>
              <a:cs typeface="Times New Roman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790" y="1431032"/>
            <a:ext cx="5064224" cy="379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Кем был Святой Валентин?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священником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381986" cy="415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3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133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 что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мператор Клавдий II велел казнить Валентина?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5611822"/>
            <a:ext cx="374769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за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тайное венчание легионеров с их дамами сердца</a:t>
            </a:r>
            <a:endParaRPr lang="ru-RU" sz="2000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33" y="1079585"/>
            <a:ext cx="312008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98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14 февраля стал Днем Святого Валентина, потому что: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386908"/>
            <a:ext cx="3267124" cy="1439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это дата казни Валентина</a:t>
            </a:r>
            <a:endParaRPr lang="ru-RU" sz="2400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95148"/>
            <a:ext cx="2521146" cy="41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8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Классической эмблемой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Валентинoва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 дня считаются: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красные розы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41" y="1379414"/>
            <a:ext cx="5139663" cy="384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7" y="5610701"/>
            <a:ext cx="1376883" cy="121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332" y="387088"/>
            <a:ext cx="705714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225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Вопрос: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В Японии  в День Святого Валентина кто в основном получают подарки?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52292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Ответ: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мужчины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168" y="156255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28884"/>
            <a:ext cx="5100117" cy="38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53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669</Words>
  <Application>Microsoft Office PowerPoint</Application>
  <PresentationFormat>Экран (4:3)</PresentationFormat>
  <Paragraphs>126</Paragraphs>
  <Slides>25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Кан-Демир</cp:lastModifiedBy>
  <cp:revision>31</cp:revision>
  <dcterms:created xsi:type="dcterms:W3CDTF">2015-01-18T20:04:12Z</dcterms:created>
  <dcterms:modified xsi:type="dcterms:W3CDTF">2016-02-13T11:20:41Z</dcterms:modified>
</cp:coreProperties>
</file>