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94" r:id="rId3"/>
    <p:sldId id="258" r:id="rId4"/>
    <p:sldId id="260" r:id="rId5"/>
    <p:sldId id="261" r:id="rId6"/>
    <p:sldId id="264" r:id="rId7"/>
    <p:sldId id="265" r:id="rId8"/>
    <p:sldId id="270" r:id="rId9"/>
    <p:sldId id="272" r:id="rId10"/>
    <p:sldId id="271" r:id="rId11"/>
    <p:sldId id="269" r:id="rId12"/>
    <p:sldId id="273" r:id="rId13"/>
    <p:sldId id="295" r:id="rId14"/>
    <p:sldId id="279" r:id="rId15"/>
    <p:sldId id="274" r:id="rId16"/>
    <p:sldId id="276" r:id="rId17"/>
    <p:sldId id="275" r:id="rId18"/>
    <p:sldId id="282" r:id="rId19"/>
    <p:sldId id="280" r:id="rId20"/>
    <p:sldId id="277" r:id="rId21"/>
    <p:sldId id="287" r:id="rId22"/>
    <p:sldId id="278" r:id="rId23"/>
    <p:sldId id="290" r:id="rId24"/>
    <p:sldId id="291" r:id="rId25"/>
    <p:sldId id="292" r:id="rId26"/>
    <p:sldId id="285" r:id="rId27"/>
    <p:sldId id="29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06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41" autoAdjust="0"/>
    <p:restoredTop sz="94624" autoAdjust="0"/>
  </p:normalViewPr>
  <p:slideViewPr>
    <p:cSldViewPr>
      <p:cViewPr varScale="1">
        <p:scale>
          <a:sx n="70" d="100"/>
          <a:sy n="70" d="100"/>
        </p:scale>
        <p:origin x="118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&#1089;&#1074;&#1086;&#1103;%20&#1080;&#1075;&#1088;&#1072;\Peredacha_Svoya_Igra_-_Titry_(iPlayer.fm)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bmsi.ru/media/3d6e8ab5-be57-44d7-8eeb-3269e234ba20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ru.wikipedia.org/wiki/%D0%A4%D0%B0%D0%B9%D0%BB:IPC_logo_(2004).sv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своя игра\svigra-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"/>
            <a:ext cx="9154182" cy="685038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71670" y="5214950"/>
            <a:ext cx="54973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Начальная школа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Peredacha_Svoya_Igra_-_Titry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5724128" y="3861048"/>
            <a:ext cx="304800" cy="3048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071538" y="214290"/>
            <a:ext cx="685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Олимпиада Сочи - 2014</a:t>
            </a:r>
            <a:endParaRPr lang="ru-RU" sz="3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47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115616" y="549841"/>
            <a:ext cx="7291661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Кольцо какого цвета на Олимпийском флаге символизирует Европу?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Голубое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                         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     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971600" y="1402904"/>
            <a:ext cx="748883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каком веке возродились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Олимпийские игры?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400" b="1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400" b="1" i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19</a:t>
            </a:r>
            <a:r>
              <a:rPr kumimoji="0" lang="ru-RU" sz="4400" b="1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веке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27584" y="615026"/>
            <a:ext cx="72008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 время открытия Олимпийских игр один из выдающихся спортсменов страны-хозяйки произносит речь от имени всех участников Игр.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 это за речь?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(Олимпийская клятва.)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24744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800" dirty="0"/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908720"/>
            <a:ext cx="69127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Когда проходят </a:t>
            </a:r>
            <a:r>
              <a:rPr lang="ru-RU" sz="4800" dirty="0" err="1" smtClean="0">
                <a:solidFill>
                  <a:schemeClr val="bg1"/>
                </a:solidFill>
              </a:rPr>
              <a:t>Паралимпийские</a:t>
            </a:r>
            <a:r>
              <a:rPr lang="ru-RU" sz="4800" dirty="0" smtClean="0">
                <a:solidFill>
                  <a:schemeClr val="bg1"/>
                </a:solidFill>
              </a:rPr>
              <a:t> игры?</a:t>
            </a:r>
            <a:br>
              <a:rPr lang="ru-RU" sz="4800" dirty="0" smtClean="0">
                <a:solidFill>
                  <a:schemeClr val="bg1"/>
                </a:solidFill>
              </a:rPr>
            </a:br>
            <a:r>
              <a:rPr lang="ru-RU" sz="4800" dirty="0" smtClean="0">
                <a:solidFill>
                  <a:schemeClr val="bg1"/>
                </a:solidFill>
              </a:rPr>
              <a:t/>
            </a:r>
            <a:br>
              <a:rPr lang="ru-RU" sz="4800" dirty="0" smtClean="0">
                <a:solidFill>
                  <a:schemeClr val="bg1"/>
                </a:solidFill>
              </a:rPr>
            </a:br>
            <a:endParaRPr lang="ru-RU" sz="4800" dirty="0" smtClean="0">
              <a:solidFill>
                <a:schemeClr val="bg1"/>
              </a:solidFill>
            </a:endParaRPr>
          </a:p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/>
            </a:r>
            <a:br>
              <a:rPr lang="ru-RU" sz="4800" dirty="0" smtClean="0">
                <a:solidFill>
                  <a:schemeClr val="bg1"/>
                </a:solidFill>
              </a:rPr>
            </a:br>
            <a:r>
              <a:rPr lang="ru-RU" sz="4800" dirty="0" smtClean="0">
                <a:solidFill>
                  <a:schemeClr val="bg1"/>
                </a:solidFill>
              </a:rPr>
              <a:t>После Олимпийских игр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39552" y="1124744"/>
            <a:ext cx="8136904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Какие спортсмены участвуют в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Паралимпийских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играх?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(Спортсмены инвалиды, спортсмены с ограниченными возможностями.)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196752"/>
            <a:ext cx="75608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Какие виды  спорта включены в зимние </a:t>
            </a:r>
            <a:r>
              <a:rPr lang="ru-RU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Паралимпийские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игры.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Биатлон,  горные лыжи, </a:t>
            </a:r>
            <a:r>
              <a:rPr lang="ru-RU" sz="3200" b="1" dirty="0" err="1" smtClean="0">
                <a:solidFill>
                  <a:schemeClr val="bg1"/>
                </a:solidFill>
              </a:rPr>
              <a:t>следж-хоккей</a:t>
            </a:r>
            <a:r>
              <a:rPr lang="ru-RU" sz="3200" b="1" dirty="0" smtClean="0">
                <a:solidFill>
                  <a:schemeClr val="bg1"/>
                </a:solidFill>
              </a:rPr>
              <a:t>,  кёрлинг на колесах, лыжные гонки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692696"/>
            <a:ext cx="599333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Основатель </a:t>
            </a:r>
            <a:r>
              <a:rPr lang="ru-RU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паралимпийских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игр.</a:t>
            </a:r>
          </a:p>
          <a:p>
            <a:pPr lvl="1" algn="ctr"/>
            <a:endParaRPr lang="ru-RU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 algn="ctr"/>
            <a:endParaRPr lang="ru-RU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 algn="ctr"/>
            <a:endParaRPr lang="ru-RU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 algn="ctr"/>
            <a:endParaRPr lang="ru-RU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 algn="ctr"/>
            <a:endParaRPr lang="ru-RU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 algn="ctr"/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Картинка 5 из 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36912"/>
            <a:ext cx="279717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788024" y="4293096"/>
            <a:ext cx="38884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английский нейрохирург 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Людвиг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Гуттман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Управляющая кнопка: возврат 4">
            <a:hlinkClick r:id="rId4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11560" y="1432520"/>
            <a:ext cx="8064896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Самый титулованный российский спортсмен на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Паралимпийских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играх в Ванкувере?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Ирек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Зарипов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user\Desktop\своя игра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924944"/>
            <a:ext cx="2382011" cy="3573016"/>
          </a:xfrm>
          <a:prstGeom prst="rect">
            <a:avLst/>
          </a:prstGeom>
          <a:noFill/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052736"/>
            <a:ext cx="784887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Назовите талисманы Олимпиады – 2014</a:t>
            </a:r>
          </a:p>
          <a:p>
            <a:endParaRPr lang="ru-RU" sz="3200" dirty="0" smtClean="0">
              <a:solidFill>
                <a:schemeClr val="bg1"/>
              </a:solidFill>
            </a:endParaRPr>
          </a:p>
          <a:p>
            <a:endParaRPr lang="ru-RU" sz="3200" dirty="0" smtClean="0">
              <a:solidFill>
                <a:schemeClr val="bg1"/>
              </a:solidFill>
            </a:endParaRPr>
          </a:p>
          <a:p>
            <a:endParaRPr lang="ru-RU" sz="3200" dirty="0" smtClean="0">
              <a:solidFill>
                <a:schemeClr val="bg1"/>
              </a:solidFill>
            </a:endParaRPr>
          </a:p>
          <a:p>
            <a:endParaRPr lang="ru-RU" sz="3200" dirty="0" smtClean="0">
              <a:solidFill>
                <a:schemeClr val="bg1"/>
              </a:solidFill>
            </a:endParaRPr>
          </a:p>
          <a:p>
            <a:pPr algn="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Медвежонок, зайчонок, леопард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user\Desktop\Zavepyxa\школьные олимпийские игры\сочи\img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212976"/>
            <a:ext cx="3695303" cy="2076013"/>
          </a:xfrm>
          <a:prstGeom prst="rect">
            <a:avLst/>
          </a:prstGeom>
          <a:noFill/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115616" y="982179"/>
            <a:ext cx="705678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 представляет собой олимпийский флаг?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(Белое полотнище с пятью переплетенными кольцами синего, черного, красного, зеленого и желтого цветов. Утверждён в 1914 г.)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23528" y="404666"/>
          <a:ext cx="8568952" cy="6264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1080120"/>
                <a:gridCol w="1080120"/>
                <a:gridCol w="1008111"/>
                <a:gridCol w="1008111"/>
                <a:gridCol w="1080122"/>
              </a:tblGrid>
              <a:tr h="118906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История Олимпийских игр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3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4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5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6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558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Современные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Олимпийские игры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7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8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9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0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1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558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Паралимпийские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игры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2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3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4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5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6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58873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Символы  и талисманы Олимпийских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и </a:t>
                      </a:r>
                      <a:r>
                        <a:rPr lang="ru-RU" sz="2000" b="1" baseline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Паралимпийских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игр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7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8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9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0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1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558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Российские олимпийцы и </a:t>
                      </a:r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паралимпийцы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2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3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4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5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6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899592" y="1146519"/>
            <a:ext cx="784887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Каких птиц традиционно выпускают на открытии Олимпийских игр?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</a:t>
            </a:r>
            <a:r>
              <a:rPr kumimoji="0" lang="ru-RU" sz="48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Голубей</a:t>
            </a:r>
            <a:endParaRPr kumimoji="0" lang="ru-RU" sz="4800" b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er\Pictures\ptica_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501008"/>
            <a:ext cx="3573496" cy="2540532"/>
          </a:xfrm>
          <a:prstGeom prst="rect">
            <a:avLst/>
          </a:prstGeom>
          <a:noFill/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052736"/>
            <a:ext cx="7200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Что из себя представляет символ </a:t>
            </a:r>
            <a:r>
              <a:rPr lang="ru-RU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Паралимпийского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движения?</a:t>
            </a:r>
          </a:p>
          <a:p>
            <a:endParaRPr lang="ru-RU" sz="3200" i="1" dirty="0" smtClean="0">
              <a:solidFill>
                <a:schemeClr val="bg1"/>
              </a:solidFill>
            </a:endParaRPr>
          </a:p>
          <a:p>
            <a:endParaRPr lang="ru-RU" sz="3200" i="1" dirty="0" smtClean="0">
              <a:solidFill>
                <a:schemeClr val="bg1"/>
              </a:solidFill>
            </a:endParaRPr>
          </a:p>
          <a:p>
            <a:endParaRPr lang="ru-RU" sz="3200" i="1" dirty="0" smtClean="0">
              <a:solidFill>
                <a:schemeClr val="bg1"/>
              </a:solidFill>
            </a:endParaRPr>
          </a:p>
          <a:p>
            <a:endParaRPr lang="ru-RU" sz="32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Красная, синяя и зеленая полусферы, символизирующие ум, тело и несломленный дух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4" descr="http://upload.wikimedia.org/wikipedia/commons/thumb/e/e6/IPC_logo_%282004%29.svg/300px-IPC_logo_%282004%29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068960"/>
            <a:ext cx="2167584" cy="1539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Управляющая кнопка: возврат 3">
            <a:hlinkClick r:id="rId4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83568" y="1484784"/>
            <a:ext cx="712777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Какой персонаж мультфильма стал талисманом сборной России на Олимпиаде-2004?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Чебурашка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er\Desktop\своя игра\чебураш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717032"/>
            <a:ext cx="3528392" cy="2646294"/>
          </a:xfrm>
          <a:prstGeom prst="rect">
            <a:avLst/>
          </a:prstGeom>
          <a:noFill/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170" name="Picture 2" descr="C:\Users\user\Desktop\своя игра\6077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849761"/>
            <a:ext cx="3312218" cy="334873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548680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ЦСКА никто не играет в хоккей под его номером. Лишь однажды заветный номер доверили его сыну Александру. 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Назовите его.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                                       </a:t>
            </a:r>
            <a:r>
              <a:rPr lang="ru-RU" sz="3200" b="1" dirty="0" smtClean="0">
                <a:solidFill>
                  <a:schemeClr val="bg1"/>
                </a:solidFill>
              </a:rPr>
              <a:t>Харламов 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                                    Валерий  Борисович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467544" y="1452407"/>
            <a:ext cx="806489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80975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chemeClr val="bg1"/>
                </a:solidFill>
              </a:rPr>
              <a:t>Назовите спортсмена, которому Владимир Высоцкий посвятил свою песню «Вратарь». </a:t>
            </a:r>
          </a:p>
          <a:p>
            <a:pPr lvl="0" indent="180975" algn="ctr" fontAlgn="base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chemeClr val="bg1"/>
              </a:solidFill>
            </a:endParaRPr>
          </a:p>
          <a:p>
            <a:pPr lvl="0" indent="180975" algn="ctr" fontAlgn="base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chemeClr val="bg1"/>
              </a:solidFill>
            </a:endParaRPr>
          </a:p>
          <a:p>
            <a:pPr lvl="0" indent="180975" algn="ctr" fontAlgn="base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chemeClr val="bg1"/>
              </a:solidFill>
            </a:endParaRPr>
          </a:p>
          <a:p>
            <a:pPr lvl="0" indent="180975" algn="ctr" fontAlgn="base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chemeClr val="bg1"/>
              </a:solidFill>
            </a:endParaRPr>
          </a:p>
          <a:p>
            <a:pPr lvl="0" indent="180975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chemeClr val="bg1"/>
                </a:solidFill>
              </a:rPr>
              <a:t>            Лев Яшин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388424" y="6165304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Users\user\Desktop\своя игра\Лев Яши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284984"/>
            <a:ext cx="2448272" cy="3308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95536" y="1235644"/>
            <a:ext cx="8208912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Знаменитый 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российский гимнаст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участник Олимпиад 1996—2000 г.г., имеет 12 олимпийских медалей, 4-кратный олимпийский чемпион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(Алексей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Немов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7" name="Picture 1" descr="C:\Users\user\Desktop\своя игра\алексей нем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99" y="3356992"/>
            <a:ext cx="3109785" cy="2952328"/>
          </a:xfrm>
          <a:prstGeom prst="rect">
            <a:avLst/>
          </a:prstGeom>
          <a:noFill/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8388424" y="6165304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49694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Назовите знаменитого российского хоккеиста, ставшего единственным в истории мирового спорта десятикратным чемпионом мира. </a:t>
            </a:r>
          </a:p>
          <a:p>
            <a:pPr algn="ctr"/>
            <a:endParaRPr lang="ru-RU" sz="3200" b="1" dirty="0" smtClean="0">
              <a:solidFill>
                <a:schemeClr val="bg1"/>
              </a:solidFill>
            </a:endParaRPr>
          </a:p>
          <a:p>
            <a:pPr algn="ctr"/>
            <a:endParaRPr lang="ru-RU" sz="3200" b="1" dirty="0" smtClean="0">
              <a:solidFill>
                <a:schemeClr val="bg1"/>
              </a:solidFill>
            </a:endParaRPr>
          </a:p>
          <a:p>
            <a:pPr algn="r"/>
            <a:endParaRPr lang="ru-RU" sz="3200" b="1" dirty="0" smtClean="0">
              <a:solidFill>
                <a:schemeClr val="bg1"/>
              </a:solidFill>
            </a:endParaRPr>
          </a:p>
          <a:p>
            <a:pPr algn="r"/>
            <a:r>
              <a:rPr lang="ru-RU" sz="3200" b="1" dirty="0" err="1" smtClean="0">
                <a:solidFill>
                  <a:schemeClr val="bg1"/>
                </a:solidFill>
              </a:rPr>
              <a:t>Рагулин</a:t>
            </a:r>
            <a:r>
              <a:rPr lang="ru-RU" sz="3200" b="1" dirty="0" smtClean="0">
                <a:solidFill>
                  <a:schemeClr val="bg1"/>
                </a:solidFill>
              </a:rPr>
              <a:t> Александр Павлович.  </a:t>
            </a:r>
          </a:p>
          <a:p>
            <a:pPr algn="r"/>
            <a:r>
              <a:rPr lang="ru-RU" sz="3200" b="1" dirty="0" smtClean="0">
                <a:solidFill>
                  <a:schemeClr val="bg1"/>
                </a:solidFill>
              </a:rPr>
              <a:t>Трёхкратный чемпион </a:t>
            </a:r>
          </a:p>
          <a:p>
            <a:pPr algn="r"/>
            <a:r>
              <a:rPr lang="ru-RU" sz="3200" b="1" dirty="0" smtClean="0">
                <a:solidFill>
                  <a:schemeClr val="bg1"/>
                </a:solidFill>
              </a:rPr>
              <a:t>Олимпийских игр – </a:t>
            </a:r>
          </a:p>
          <a:p>
            <a:pPr algn="r"/>
            <a:r>
              <a:rPr lang="ru-RU" sz="3200" b="1" dirty="0" smtClean="0">
                <a:solidFill>
                  <a:schemeClr val="bg1"/>
                </a:solidFill>
              </a:rPr>
              <a:t>1964, 1968, 1972 гг.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5122" name="Picture 2" descr="C:\Users\user\Desktop\своя игра\Рагули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04864"/>
            <a:ext cx="2232248" cy="4436533"/>
          </a:xfrm>
          <a:prstGeom prst="rect">
            <a:avLst/>
          </a:prstGeom>
          <a:noFill/>
        </p:spPr>
      </p:pic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8388424" y="6165304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467544" y="332656"/>
            <a:ext cx="806489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Советская гимнастка, участница Олимпиад 1956—1964 г.г. Имеет наибольшую коллекцию олимпийских медалей за всю историю спорта — 9 золотых, 5 серебряных и 4 бронзовых медали. 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8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8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8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8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 Лариса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Латынина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3" name="Picture 1" descr="C:\Users\user\Desktop\своя игра\Лариса Латынин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140968"/>
            <a:ext cx="2520280" cy="3468275"/>
          </a:xfrm>
          <a:prstGeom prst="rect">
            <a:avLst/>
          </a:prstGeom>
          <a:noFill/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8388424" y="6165304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/>
          </a:bodyPr>
          <a:lstStyle/>
          <a:p>
            <a:pPr marR="47625" lvl="0" algn="ctr">
              <a:lnSpc>
                <a:spcPct val="115000"/>
              </a:lnSpc>
              <a:buNone/>
            </a:pP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</a:rPr>
              <a:t>Когда состоялись первые</a:t>
            </a:r>
          </a:p>
          <a:p>
            <a:pPr marR="47625" lvl="0" algn="ctr">
              <a:lnSpc>
                <a:spcPct val="115000"/>
              </a:lnSpc>
              <a:buNone/>
            </a:pP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</a:rPr>
              <a:t> Олимпийские игры? </a:t>
            </a:r>
            <a:endParaRPr lang="ru-RU" b="1" dirty="0" smtClean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504825" marR="47625">
              <a:lnSpc>
                <a:spcPct val="115000"/>
              </a:lnSpc>
              <a:spcAft>
                <a:spcPts val="1000"/>
              </a:spcAft>
            </a:pPr>
            <a:endParaRPr lang="ru-RU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marL="504825" marR="47625">
              <a:lnSpc>
                <a:spcPct val="115000"/>
              </a:lnSpc>
              <a:spcAft>
                <a:spcPts val="1000"/>
              </a:spcAft>
            </a:pPr>
            <a:endParaRPr lang="ru-RU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marL="504825" marR="47625" algn="r">
              <a:lnSpc>
                <a:spcPct val="115000"/>
              </a:lnSpc>
              <a:spcAft>
                <a:spcPts val="1000"/>
              </a:spcAft>
              <a:buNone/>
            </a:pPr>
            <a:endParaRPr lang="ru-RU" b="1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504825" marR="47625" algn="ctr">
              <a:lnSpc>
                <a:spcPct val="115000"/>
              </a:lnSpc>
              <a:spcAft>
                <a:spcPts val="1000"/>
              </a:spcAft>
              <a:buNone/>
            </a:pPr>
            <a:endParaRPr lang="ru-RU" b="1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504825" marR="47625" algn="ctr">
              <a:lnSpc>
                <a:spcPct val="115000"/>
              </a:lnSpc>
              <a:spcAft>
                <a:spcPts val="1000"/>
              </a:spcAft>
              <a:buNone/>
            </a:pPr>
            <a:endParaRPr lang="ru-RU" b="1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504825" marR="47625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i="1" dirty="0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</a:rPr>
              <a:t>(В 776 г. до н. э.)</a:t>
            </a:r>
            <a:endParaRPr lang="ru-RU" b="1" dirty="0" smtClean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100392" y="5805264"/>
            <a:ext cx="682376" cy="53836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3" descr="Олимп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563706" y="2060848"/>
            <a:ext cx="6104638" cy="3456384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92500"/>
          </a:bodyPr>
          <a:lstStyle/>
          <a:p>
            <a:pPr marR="47625" lvl="0" algn="ctr">
              <a:lnSpc>
                <a:spcPct val="115000"/>
              </a:lnSpc>
              <a:buNone/>
            </a:pPr>
            <a:r>
              <a:rPr lang="ru-RU" sz="3500" b="1" dirty="0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</a:rPr>
              <a:t>  В каких видах соревновались древние олимпийцы? </a:t>
            </a:r>
            <a:endParaRPr lang="ru-RU" sz="3500" b="1" dirty="0" smtClean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504825" marR="47625" algn="ctr">
              <a:lnSpc>
                <a:spcPct val="115000"/>
              </a:lnSpc>
              <a:spcAft>
                <a:spcPts val="1000"/>
              </a:spcAft>
              <a:buNone/>
            </a:pPr>
            <a:endParaRPr lang="ru-RU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504825" marR="47625" algn="ctr">
              <a:lnSpc>
                <a:spcPct val="115000"/>
              </a:lnSpc>
              <a:spcAft>
                <a:spcPts val="1000"/>
              </a:spcAft>
              <a:buNone/>
            </a:pPr>
            <a:endParaRPr lang="ru-RU" sz="2400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504825" marR="47625" algn="ctr">
              <a:lnSpc>
                <a:spcPct val="115000"/>
              </a:lnSpc>
              <a:spcAft>
                <a:spcPts val="1000"/>
              </a:spcAft>
              <a:buNone/>
            </a:pPr>
            <a:endParaRPr lang="ru-RU" sz="2400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504825" marR="47625" algn="ctr">
              <a:lnSpc>
                <a:spcPct val="115000"/>
              </a:lnSpc>
              <a:spcAft>
                <a:spcPts val="1000"/>
              </a:spcAft>
              <a:buNone/>
            </a:pPr>
            <a:endParaRPr lang="ru-RU" sz="2400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504825" marR="47625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</a:rPr>
              <a:t>(Пятиборье, или пентатлон: бег, прыжки в длину, метание копья и диска, борьба. Позже появился  кулачный бой, а также гонки на колесницах, забег на марафонскую дистанцию в полном боевом вооружении, состязания поэтов и музыкантов.)</a:t>
            </a:r>
            <a:endParaRPr lang="ru-RU" sz="2400" dirty="0" smtClean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Home\Ольга\Рабочий стол\анимация\анимашки 2007\sport07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733256"/>
            <a:ext cx="864096" cy="818617"/>
          </a:xfrm>
          <a:prstGeom prst="rect">
            <a:avLst/>
          </a:prstGeom>
          <a:noFill/>
        </p:spPr>
      </p:pic>
      <p:pic>
        <p:nvPicPr>
          <p:cNvPr id="6" name="Picture 3" descr="C:\Home\Ольга\Рабочий стол\анимация\нов 3\2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1556792"/>
            <a:ext cx="3203848" cy="939348"/>
          </a:xfrm>
          <a:prstGeom prst="rect">
            <a:avLst/>
          </a:prstGeom>
          <a:noFill/>
        </p:spPr>
      </p:pic>
      <p:pic>
        <p:nvPicPr>
          <p:cNvPr id="7" name="Picture 3" descr="C:\Home\Ольга\Рабочий стол\анимация\разное\AG00583_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1484784"/>
            <a:ext cx="1369813" cy="842962"/>
          </a:xfrm>
          <a:prstGeom prst="rect">
            <a:avLst/>
          </a:prstGeom>
          <a:noFill/>
        </p:spPr>
      </p:pic>
      <p:pic>
        <p:nvPicPr>
          <p:cNvPr id="9" name="Picture 4" descr="img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83768" y="1988840"/>
            <a:ext cx="4231942" cy="1968504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7625" marR="47625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</a:rPr>
              <a:t>Как называли победителя Игр в Древней Греции? 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7625" marR="47625" algn="r">
              <a:lnSpc>
                <a:spcPct val="115000"/>
              </a:lnSpc>
              <a:spcAft>
                <a:spcPts val="1000"/>
              </a:spcAft>
              <a:buNone/>
            </a:pPr>
            <a:endParaRPr lang="ru-RU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7625" marR="47625" algn="r">
              <a:lnSpc>
                <a:spcPct val="115000"/>
              </a:lnSpc>
              <a:spcAft>
                <a:spcPts val="1000"/>
              </a:spcAft>
              <a:buNone/>
            </a:pPr>
            <a:endParaRPr lang="ru-RU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7625" marR="47625" algn="r">
              <a:lnSpc>
                <a:spcPct val="115000"/>
              </a:lnSpc>
              <a:spcAft>
                <a:spcPts val="1000"/>
              </a:spcAft>
              <a:buNone/>
            </a:pPr>
            <a:endParaRPr lang="ru-RU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7625" marR="47625" algn="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i="1" dirty="0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</a:rPr>
              <a:t>(</a:t>
            </a:r>
            <a:r>
              <a:rPr lang="ru-RU" i="1" dirty="0" err="1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</a:rPr>
              <a:t>Олимпионик</a:t>
            </a:r>
            <a:r>
              <a:rPr lang="ru-RU" i="1" dirty="0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</a:rPr>
              <a:t>.)</a:t>
            </a:r>
            <a:endParaRPr lang="ru-RU" dirty="0" smtClean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956376" y="6237312"/>
            <a:ext cx="504056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3" descr="history0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3140968"/>
            <a:ext cx="2272763" cy="3205178"/>
          </a:xfrm>
          <a:prstGeom prst="round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Участвовали ли женщины в состязаниях? </a:t>
            </a:r>
          </a:p>
          <a:p>
            <a:pPr>
              <a:buNone/>
            </a:pPr>
            <a:endParaRPr lang="ru-RU" i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i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i="1" dirty="0" smtClean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ru-RU" i="1" dirty="0" smtClean="0">
                <a:solidFill>
                  <a:schemeClr val="bg1"/>
                </a:solidFill>
              </a:rPr>
              <a:t>(Нет, позже – девушки в беге.)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Элладе соревновались в беге на один стадий. Дистанцию, по преданию, бегунам размечал сам Геракл. Чем он отмерял расстояние?</a:t>
            </a:r>
          </a:p>
          <a:p>
            <a:endParaRPr lang="ru-RU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(Ступнями: стадий приблизительно равен 600 ступням, или 192 м 27 см.)</a:t>
            </a: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18952"/>
            <a:ext cx="7488832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47625" lvl="0" indent="-342900" algn="ctr">
              <a:lnSpc>
                <a:spcPct val="115000"/>
              </a:lnSpc>
              <a:spcAft>
                <a:spcPts val="1000"/>
              </a:spcAft>
              <a:buClr>
                <a:srgbClr val="000080"/>
              </a:buClr>
            </a:pPr>
            <a:endParaRPr lang="ru-RU" sz="4000" b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42900" marR="47625" lvl="0" indent="-342900" algn="ctr">
              <a:lnSpc>
                <a:spcPct val="115000"/>
              </a:lnSpc>
              <a:spcAft>
                <a:spcPts val="1000"/>
              </a:spcAft>
              <a:buClr>
                <a:srgbClr val="000080"/>
              </a:buClr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</a:rPr>
              <a:t>Из скольких слов состоит олимпийский девиз?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7625" marR="47625" algn="ctr">
              <a:lnSpc>
                <a:spcPct val="115000"/>
              </a:lnSpc>
              <a:spcAft>
                <a:spcPts val="1000"/>
              </a:spcAft>
            </a:pPr>
            <a:endParaRPr lang="ru-RU" sz="2800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7625" marR="47625" algn="ctr">
              <a:lnSpc>
                <a:spcPct val="115000"/>
              </a:lnSpc>
              <a:spcAft>
                <a:spcPts val="1000"/>
              </a:spcAft>
            </a:pPr>
            <a:endParaRPr lang="ru-RU" sz="2800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7625" marR="47625" algn="ctr">
              <a:lnSpc>
                <a:spcPct val="115000"/>
              </a:lnSpc>
              <a:spcAft>
                <a:spcPts val="1000"/>
              </a:spcAft>
            </a:pPr>
            <a:endParaRPr lang="ru-RU" sz="2800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7625" marR="47625" algn="ctr">
              <a:lnSpc>
                <a:spcPct val="115000"/>
              </a:lnSpc>
              <a:spcAft>
                <a:spcPts val="1000"/>
              </a:spcAft>
            </a:pPr>
            <a:endParaRPr lang="ru-RU" sz="2800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7625" marR="47625"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</a:rPr>
              <a:t>Из трёх: Быстрее, Выше, Сильнее</a:t>
            </a:r>
            <a:endParaRPr lang="ru-RU" sz="1400" b="1" dirty="0">
              <a:solidFill>
                <a:schemeClr val="bg1"/>
              </a:solidFill>
              <a:latin typeface="Times New Roman"/>
              <a:ea typeface="Calibri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83568" y="1213443"/>
            <a:ext cx="763284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 называют комплекс жилых помещений для спортсменов, участников Олимпийских игр?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Олимпийская деревня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</TotalTime>
  <Words>492</Words>
  <Application>Microsoft Office PowerPoint</Application>
  <PresentationFormat>Экран (4:3)</PresentationFormat>
  <Paragraphs>191</Paragraphs>
  <Slides>27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Кан-Демир</cp:lastModifiedBy>
  <cp:revision>61</cp:revision>
  <dcterms:created xsi:type="dcterms:W3CDTF">2013-12-09T17:39:34Z</dcterms:created>
  <dcterms:modified xsi:type="dcterms:W3CDTF">2016-02-12T02:11:18Z</dcterms:modified>
</cp:coreProperties>
</file>