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79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8001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588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8653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5263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8377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96584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327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8899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092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40306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740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516C-CFCF-4CFA-BE5C-62F8E8CCD5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E48E-E537-4166-86BC-5EC33D73E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3.png"/><Relationship Id="rId2" Type="http://schemas.openxmlformats.org/officeDocument/2006/relationships/slide" Target="slide3.xml"/><Relationship Id="rId16" Type="http://schemas.openxmlformats.org/officeDocument/2006/relationships/slide" Target="slide1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TnIFpT_zWy4xpW1eRbC1GHYQjdsi8hPo_3YuDMwpejSjYMd0H4" TargetMode="External"/><Relationship Id="rId13" Type="http://schemas.openxmlformats.org/officeDocument/2006/relationships/hyperlink" Target="https://encrypted-tbn2.gstatic.com/images?q=tbn:ANd9GcTCKzDGhwNOG9AkwXTNMEc02rfM6tiVeufGsyB-zm45UKhCeA3g" TargetMode="External"/><Relationship Id="rId3" Type="http://schemas.openxmlformats.org/officeDocument/2006/relationships/hyperlink" Target="https://encrypted-tbn3.gstatic.com/images?q=tbn:ANd9GcS5oiuP1BtaeuJZ38MEMlhZ_8FGyMxuNa_mJeZ2AEfv2tgCQCAn5iUTdQ" TargetMode="External"/><Relationship Id="rId7" Type="http://schemas.openxmlformats.org/officeDocument/2006/relationships/hyperlink" Target="https://encrypted-tbn1.gstatic.com/images?q=tbn:ANd9GcTdc_aXosrrqk0Sa10QpvXACJrWHOCDD_HDbEcKAXuxMX-0RZ-M63fSkGk" TargetMode="External"/><Relationship Id="rId12" Type="http://schemas.openxmlformats.org/officeDocument/2006/relationships/hyperlink" Target="https://encrypted-tbn2.gstatic.com/images?q=tbn:ANd9GcS6C5pZ-IXTWiOugSTmSq1D6tEOmRjAQgvQkO7kTaHJOVurUn7p" TargetMode="External"/><Relationship Id="rId2" Type="http://schemas.openxmlformats.org/officeDocument/2006/relationships/hyperlink" Target="http://icdn.lenta.ru/images/0000/0101/000001012055/pic_13585364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3.gstatic.com/images?q=tbn:ANd9GcTt_aa-XRfeB68MMTlP06V4MhWyxU-U3OK2YcCFoJUDlNEEvBK6Lg" TargetMode="External"/><Relationship Id="rId11" Type="http://schemas.openxmlformats.org/officeDocument/2006/relationships/hyperlink" Target="https://encrypted-tbn1.gstatic.com/images?q=tbn:ANd9GcSMXutvnASkd5TjO2hF0t21ultvWZDAGhPLoIBOyrLI3CerayaA" TargetMode="External"/><Relationship Id="rId5" Type="http://schemas.openxmlformats.org/officeDocument/2006/relationships/hyperlink" Target="https://encrypted-tbn0.gstatic.com/images?q=tbn:ANd9GcSZ-ZY0On0H7v1gwQ1oJGu0HpDuxHe4CoV5P91BeHhcyLhB1qBJ" TargetMode="External"/><Relationship Id="rId10" Type="http://schemas.openxmlformats.org/officeDocument/2006/relationships/hyperlink" Target="https://encrypted-tbn3.gstatic.com/images?q=tbn:ANd9GcR7tLvlVhxq_mPXXboD6MkO8M6yRw-fRdl2Sgo3V_bCVIyMhwoO" TargetMode="External"/><Relationship Id="rId4" Type="http://schemas.openxmlformats.org/officeDocument/2006/relationships/hyperlink" Target="https://encrypted-tbn0.gstatic.com/images?q=tbn:ANd9GcRqy1pE1PC7WXVF-S0CiUUJko4y_ZtdR2wUtaUpXbgBeG65VDN1D0DRcA" TargetMode="External"/><Relationship Id="rId9" Type="http://schemas.openxmlformats.org/officeDocument/2006/relationships/hyperlink" Target="https://encrypted-tbn0.gstatic.com/images?q=tbn:ANd9GcQpWU8kQFO6UTUmaYwzPV6GIZbyThuM9BrWfOjph7G5jL667zWP" TargetMode="External"/><Relationship Id="rId14" Type="http://schemas.openxmlformats.org/officeDocument/2006/relationships/hyperlink" Target="https://encrypted-tbn2.gstatic.com/images?q=tbn:ANd9GcQrJQeZXrwB0tZrCUZJykGMUZEPzylb2ZzWglj8vKD3VfTycZ5v3WwjC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3.gstatic.com/images?q=tbn:ANd9GcRgbSd_y029D4pu_6EtxcjINE_95gm0-99inDCgg9_kvV7tiJsh" TargetMode="External"/><Relationship Id="rId2" Type="http://schemas.openxmlformats.org/officeDocument/2006/relationships/hyperlink" Target="https://encrypted-tbn3.gstatic.com/images?q=tbn:ANd9GcSx-sx7qOOnZumHHpnBaX-PVtWx0NyNszL62jVk9GvcBfEEym2P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9427" y="822825"/>
            <a:ext cx="914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99433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722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71" y="172877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1" y="263217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2179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00" y="3543672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9" y="4501008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450912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6" y="545314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51" y="5463276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" y="768057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72" y="5463275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425" y="7868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9802" y="79943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9802" y="1811978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581" y="183783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4927" y="268248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010" y="268248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action="ppaction://hlinksldjump"/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010" y="3605811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 action="ppaction://hlinksldjump"/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6405" y="354367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 action="ppaction://hlinksldjump"/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0876" y="4529816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 action="ppaction://hlinksldjump"/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7439" y="455942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3" action="ppaction://hlinksldjump"/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7439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4" action="ppaction://hlinksldjump"/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9214" y="5533057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5" action="ppaction://hlinksldjump"/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83309" y="548275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6" action="ppaction://hlinksldjump"/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0637" y="22206"/>
            <a:ext cx="103363" cy="68357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05" y="13109"/>
            <a:ext cx="196443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7339" y="22207"/>
            <a:ext cx="8913298" cy="83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8" y="6742111"/>
            <a:ext cx="89677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78123" y="4529816"/>
            <a:ext cx="4139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защитника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Отечества»</a:t>
            </a:r>
            <a:endParaRPr lang="ru-RU" sz="4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" y="2094485"/>
            <a:ext cx="1864165" cy="20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35756" y="-100505"/>
            <a:ext cx="341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5" y="167270"/>
            <a:ext cx="4244523" cy="282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581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Морской повар на корабле</a:t>
            </a:r>
            <a:r>
              <a:rPr lang="ru-RU" sz="3600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Кок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.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604" y="973633"/>
            <a:ext cx="6684997" cy="45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3504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Солдатское пальто.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Шинель.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8" y="352493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62" y="1119045"/>
            <a:ext cx="3099486" cy="49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6201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Приспособление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для удержания судна на стоянке на открытой воде.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Якорь.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3602691" cy="48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210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Подросток, но полноправный матрос.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Юнга.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36347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12" y="1485051"/>
            <a:ext cx="5998982" cy="39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702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Морской сигнал «спасите наши души».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1258" y="6001434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</a:t>
            </a:r>
            <a:r>
              <a:rPr lang="en-US" sz="3600" b="1" i="1" dirty="0" smtClean="0">
                <a:solidFill>
                  <a:srgbClr val="C0504D">
                    <a:lumMod val="50000"/>
                  </a:srgbClr>
                </a:solidFill>
              </a:rPr>
              <a:t>   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78164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71" y="1556792"/>
            <a:ext cx="6372708" cy="364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802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Вопрос: 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Тяжелая боевая машина </a:t>
            </a:r>
            <a:r>
              <a:rPr lang="ru-RU" sz="3600" i="1" dirty="0">
                <a:solidFill>
                  <a:srgbClr val="C0504D">
                    <a:lumMod val="50000"/>
                  </a:srgbClr>
                </a:solidFill>
              </a:rPr>
              <a:t>(из четырех букв)</a:t>
            </a:r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98" y="50303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Танк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. </a:t>
            </a:r>
            <a:endParaRPr lang="ru-RU" sz="3600" b="1" i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366271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61" y="1483614"/>
            <a:ext cx="5970339" cy="33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549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Информационные источники: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0" y="476672"/>
            <a:ext cx="9133059" cy="63813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  1.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icdn.lenta.ru/images/0000/0101/000001012055/pic_1358536485.jpg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encrypted-tbn3.gstatic.com/images?q=tbn:ANd9GcS5oiuP1BtaeuJZ38MEMlhZ_8FGyMxuNa_mJeZ2AEfv2tgCQCAn5iUTdQ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encrypted-tbn0.gstatic.com/images?q=tbn:ANd9GcRqy1pE1PC7WXVF-S0CiUUJko4y_ZtdR2wUtaUpXbgBeG65VDN1D0DRcA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4.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encrypted-tbn0.gstatic.com/images?q=tbn:ANd9GcSZ-ZY0On0H7v1gwQ1oJGu0HpDuxHe4CoV5P91BeHhcyLhB1qBJ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5.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encrypted-tbn3.gstatic.com/images?q=tbn:ANd9GcTt_aa-XRfeB68MMTlP06V4MhWyxU-U3OK2YcCFoJUDlNEEvBK6Lg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6.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encrypted-tbn1.gstatic.com/images?q=tbn:ANd9GcTdc_aXosrrqk0Sa10QpvXACJrWHOCDD_HDbEcKAXuxMX-0RZ-M63fSkGk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7.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encrypted-tbn1.gstatic.com/images?q=tbn:ANd9GcTnIFpT_zWy4xpW1eRbC1GHYQjdsi8hPo_3YuDMwpejSjYMd0H4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8.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encrypted-tbn0.gstatic.com/images?q=tbn:ANd9GcQpWU8kQFO6UTUmaYwzPV6GIZbyThuM9BrWfOjph7G5jL667zWP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9.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encrypted-tbn3.gstatic.com/images?q=tbn:ANd9GcR7tLvlVhxq_mPXXboD6MkO8M6yRw-fRdl2Sgo3V_bCVIyMhwoO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10.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encrypted-tbn1.gstatic.com/images?q=tbn:ANd9GcSMXutvnASkd5TjO2hF0t21ultvWZDAGhPLoIBOyrLI3CerayaA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11</a:t>
            </a:r>
            <a:r>
              <a:rPr lang="ru-RU" dirty="0" smtClean="0"/>
              <a:t>. 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encrypted-tbn2.gstatic.com/images?q=tbn:ANd9GcS6C5pZ-IXTWiOugSTmSq1D6tEOmRjAQgvQkO7kTaHJOVurUn7p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12.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encrypted-tbn2.gstatic.com/images?q=tbn:ANd9GcTCKzDGhwNOG9AkwXTNMEc02rfM6tiVeufGsyB-zm45UKhCeA3g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13. </a:t>
            </a:r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encrypted-tbn2.gstatic.com/images?q=tbn:ANd9GcQrJQeZXrwB0tZrCUZJykGMUZEPzylb2ZzWglj8vKD3VfTycZ5v3WwjCA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993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https://encrypted-tbn3.gstatic.com/images?q=tbn:ANd9GcSx-sx7qOOnZumHHpnBaX-PVtWx0NyNszL62jVk9GvcBfEEym2PRg</a:t>
            </a:r>
            <a:r>
              <a:rPr lang="ru-RU" dirty="0" smtClean="0"/>
              <a:t>  - сова</a:t>
            </a:r>
          </a:p>
          <a:p>
            <a:r>
              <a:rPr lang="en-US" dirty="0" smtClean="0">
                <a:hlinkClick r:id="rId3"/>
              </a:rPr>
              <a:t>https://encrypted-tbn3.gstatic.com/images?q=tbn:ANd9GcRgbSd_y029D4pu_6EtxcjINE_95gm0-99inDCgg9_kvV7tiJsh</a:t>
            </a:r>
            <a:r>
              <a:rPr lang="ru-RU" dirty="0" smtClean="0"/>
              <a:t> – вопрос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Автор шаблона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Савченко Наталия Ивановна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учитель истории, обществознания МБОУ ООШ№7 муниципального образования город Горячий Ключ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4341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894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88802"/>
            <a:ext cx="742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</a:rPr>
              <a:t>Вооруженные силы.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50" y="5711658"/>
            <a:ext cx="802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рмия.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12" y="386104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362" y="1055482"/>
            <a:ext cx="59055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904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0757" y="188802"/>
            <a:ext cx="804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Выпускник военного училища.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2334" y="5791200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Офицер.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8" y="3789039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91336" cy="368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593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58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Солдат, охраняющий рубежи Родины.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Пограничник.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3501008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9131"/>
            <a:ext cx="6418062" cy="40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19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73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Ручной разрывной снаряд.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Граната.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287" y="1196752"/>
            <a:ext cx="5580112" cy="41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549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Мужское имя и пулемет в гражданскую войну.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Максим.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8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83" y="1401885"/>
            <a:ext cx="5355168" cy="387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5916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983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Воинское подразделение, несущее охрану чего-нибудь или кого-нибудь.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Караул.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9" y="3854477"/>
            <a:ext cx="1629895" cy="16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35" y="1566633"/>
            <a:ext cx="5636865" cy="376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760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Войсковая часть, расположенная в городе, крепости.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3230" y="6001434"/>
            <a:ext cx="822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i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Гарнизон.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" y="384407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525" y="1389131"/>
            <a:ext cx="6444207" cy="427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030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207" y="188802"/>
            <a:ext cx="780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C0504D">
                    <a:lumMod val="50000"/>
                  </a:srgbClr>
                </a:solidFill>
              </a:rPr>
              <a:t>Вопрос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Военное укрепление, которое состоит из вала и рва перед ним. 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26" y="50303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dirty="0">
              <a:ln w="1905"/>
              <a:solidFill>
                <a:srgbClr val="C050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420" y="5484372"/>
            <a:ext cx="813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504D">
                    <a:lumMod val="50000"/>
                  </a:srgbClr>
                </a:solidFill>
              </a:rPr>
              <a:t>Ответ</a:t>
            </a: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: Редут.</a:t>
            </a:r>
            <a:endParaRPr lang="ru-RU" sz="3600" b="1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" y="3857185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83" y="1905100"/>
            <a:ext cx="6215618" cy="35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060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320</Words>
  <Application>Microsoft Office PowerPoint</Application>
  <PresentationFormat>Экран (4:3)</PresentationFormat>
  <Paragraphs>78</Paragraphs>
  <Slides>17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источники: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Кан-Демир</cp:lastModifiedBy>
  <cp:revision>24</cp:revision>
  <dcterms:created xsi:type="dcterms:W3CDTF">2014-12-19T21:38:15Z</dcterms:created>
  <dcterms:modified xsi:type="dcterms:W3CDTF">2016-02-13T11:21:49Z</dcterms:modified>
</cp:coreProperties>
</file>