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4" r:id="rId6"/>
    <p:sldId id="261" r:id="rId7"/>
    <p:sldId id="262" r:id="rId8"/>
    <p:sldId id="258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44" y="142852"/>
            <a:ext cx="8143932" cy="657229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FAA4-62AC-48A3-8595-CCB782AB4CBB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0000-B27E-4252-B122-6A0663D86E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user\Desktop\Ангел.jpg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1" y="2928934"/>
            <a:ext cx="2474621" cy="3723335"/>
          </a:xfrm>
          <a:prstGeom prst="rect">
            <a:avLst/>
          </a:prstGeom>
          <a:noFill/>
        </p:spPr>
      </p:pic>
      <p:pic>
        <p:nvPicPr>
          <p:cNvPr id="1028" name="Picture 4" descr="C:\Users\user\Desktop\vignette_26.png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7109024" y="177589"/>
            <a:ext cx="2212565" cy="1857388"/>
          </a:xfrm>
          <a:prstGeom prst="rect">
            <a:avLst/>
          </a:prstGeom>
          <a:noFill/>
        </p:spPr>
      </p:pic>
      <p:pic>
        <p:nvPicPr>
          <p:cNvPr id="12" name="Picture 4" descr="C:\Users\user\Desktop\vignette_26.png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7109024" y="2463581"/>
            <a:ext cx="2212565" cy="1857388"/>
          </a:xfrm>
          <a:prstGeom prst="rect">
            <a:avLst/>
          </a:prstGeom>
          <a:noFill/>
        </p:spPr>
      </p:pic>
      <p:pic>
        <p:nvPicPr>
          <p:cNvPr id="13" name="Picture 4" descr="C:\Users\user\Desktop\vignette_26.png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7109025" y="4823023"/>
            <a:ext cx="2212565" cy="18573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rosti.ru/patterns/00/02/d9/e7b21acc7d/preview.jpg" TargetMode="External"/><Relationship Id="rId3" Type="http://schemas.openxmlformats.org/officeDocument/2006/relationships/hyperlink" Target="http://zdravamama.ru/kniga-pritchi-i-legendy-o-materi/" TargetMode="External"/><Relationship Id="rId7" Type="http://schemas.openxmlformats.org/officeDocument/2006/relationships/hyperlink" Target="http://foto-prikol.net/uploads/posts/2010-12/1292519279_foto-prikol.net_detishki-angelochki-18.jpg" TargetMode="External"/><Relationship Id="rId2" Type="http://schemas.openxmlformats.org/officeDocument/2006/relationships/hyperlink" Target="http://foto-ramki.com/vignett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1.liveinternet.ru/images/attach/c/1/63/860/63860423_1284148743_07.png" TargetMode="External"/><Relationship Id="rId5" Type="http://schemas.openxmlformats.org/officeDocument/2006/relationships/hyperlink" Target="http://dreamworlds.ru/uploads/posts/2009-02/1234709945_angel_03.jpg" TargetMode="External"/><Relationship Id="rId4" Type="http://schemas.openxmlformats.org/officeDocument/2006/relationships/hyperlink" Target="http://ziuadecj.realitatea.net/Images/Articole/00094646/00072461_detail.jpg" TargetMode="External"/><Relationship Id="rId9" Type="http://schemas.openxmlformats.org/officeDocument/2006/relationships/hyperlink" Target="http://www.ekamama.ru/upload/forum/83f/xmectx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Притча о</a:t>
            </a:r>
            <a:r>
              <a:rPr lang="ru-RU" b="1" dirty="0" smtClean="0">
                <a:solidFill>
                  <a:schemeClr val="accent2"/>
                </a:solidFill>
              </a:rPr>
              <a:t> МАТЕРИ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 smtClean="0">
                <a:solidFill>
                  <a:schemeClr val="accent2"/>
                </a:solidFill>
              </a:rPr>
              <a:t>Твой ангел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429000"/>
            <a:ext cx="51845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 день до своего рождения ребенок спросил у Бога:</a:t>
            </a:r>
            <a:br>
              <a:rPr lang="ru-RU" sz="2800" dirty="0" smtClean="0"/>
            </a:br>
            <a:r>
              <a:rPr lang="ru-RU" sz="2800" dirty="0" smtClean="0"/>
              <a:t>- Говорят, завтра меня посылают на Землю. Как же я буду там жить, ведь я так мал и беззащитен?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8193" name="Picture 1" descr="C:\Users\Лена\Desktop\00072461_det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88640"/>
            <a:ext cx="6984775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2780928"/>
            <a:ext cx="52565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Бог ответил:</a:t>
            </a:r>
            <a:br>
              <a:rPr lang="ru-RU" sz="2800" dirty="0" smtClean="0"/>
            </a:br>
            <a:r>
              <a:rPr lang="ru-RU" sz="2800" dirty="0" smtClean="0"/>
              <a:t>- Я подарю тебе ангела, который будет ждать тебя и заботиться о тебе.</a:t>
            </a:r>
          </a:p>
          <a:p>
            <a:r>
              <a:rPr lang="ru-RU" sz="2800" dirty="0" smtClean="0"/>
              <a:t> Ребенок задумался, затем сказал снова:</a:t>
            </a:r>
            <a:br>
              <a:rPr lang="ru-RU" sz="2800" dirty="0" smtClean="0"/>
            </a:br>
            <a:r>
              <a:rPr lang="ru-RU" sz="2800" dirty="0" smtClean="0"/>
              <a:t>- Здесь на Небесах я лишь </a:t>
            </a:r>
          </a:p>
          <a:p>
            <a:r>
              <a:rPr lang="ru-RU" sz="2800" dirty="0" smtClean="0"/>
              <a:t>пою и смеюсь, этого достаточно</a:t>
            </a:r>
          </a:p>
          <a:p>
            <a:r>
              <a:rPr lang="ru-RU" sz="2800" dirty="0" smtClean="0"/>
              <a:t> мне для счастья.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123" name="Picture 3" descr="C:\Users\Лена\Desktop\63860423_1284148743_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88640"/>
            <a:ext cx="2952328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11760" y="2852936"/>
            <a:ext cx="58326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Бог ответил:</a:t>
            </a:r>
            <a:br>
              <a:rPr lang="ru-RU" sz="2800" dirty="0" smtClean="0"/>
            </a:br>
            <a:r>
              <a:rPr lang="ru-RU" sz="2800" dirty="0" smtClean="0"/>
              <a:t>- Твой ангел будет петь и улыбаться  для тебя, ты почувствуешь его любовь и будешь счастлив.</a:t>
            </a:r>
            <a:br>
              <a:rPr lang="ru-RU" sz="2800" dirty="0" smtClean="0"/>
            </a:br>
            <a:r>
              <a:rPr lang="ru-RU" sz="2800" dirty="0" smtClean="0"/>
              <a:t>- О! Но как я пойму его, ведь я не знаю его языка? – спросил ребенок, пристально глядя на Бога. </a:t>
            </a:r>
          </a:p>
          <a:p>
            <a:r>
              <a:rPr lang="ru-RU" sz="2800" dirty="0" smtClean="0"/>
              <a:t>– А что мне делать, если я захочу обратиться к тебе?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2049" name="Picture 1" descr="C:\Users\Лена\Desktop\1234709945_angel_0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468052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780928"/>
            <a:ext cx="55446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Бог мягко прикоснулся к детской головке и сказал:</a:t>
            </a:r>
            <a:br>
              <a:rPr lang="ru-RU" sz="2800" dirty="0" smtClean="0"/>
            </a:br>
            <a:r>
              <a:rPr lang="ru-RU" sz="2800" dirty="0" smtClean="0"/>
              <a:t>- Твой ангел сложит твои руки вместе и научит тебя молиться.</a:t>
            </a:r>
            <a:br>
              <a:rPr lang="ru-RU" sz="2800" dirty="0" smtClean="0"/>
            </a:br>
            <a:r>
              <a:rPr lang="ru-RU" sz="2800" dirty="0" smtClean="0"/>
              <a:t>Затем ребенок спросил:</a:t>
            </a:r>
            <a:br>
              <a:rPr lang="ru-RU" sz="2800" dirty="0" smtClean="0"/>
            </a:br>
            <a:r>
              <a:rPr lang="ru-RU" sz="2800" dirty="0" smtClean="0"/>
              <a:t>- Я слышал, что на Земле есть зло. Кто защитит меня?</a:t>
            </a:r>
            <a:br>
              <a:rPr lang="ru-RU" sz="2800" dirty="0" smtClean="0"/>
            </a:br>
            <a:r>
              <a:rPr lang="ru-RU" sz="2800" dirty="0" smtClean="0"/>
              <a:t>- Твой ангел защитит тебя, даже рискуя собственной жизнью.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Лена\Desktop\preview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88640"/>
            <a:ext cx="4248472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573016"/>
            <a:ext cx="51845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 Мне будет грустно, так как я не смогу больше видеть тебя…</a:t>
            </a:r>
            <a:br>
              <a:rPr lang="ru-RU" sz="2800" dirty="0" smtClean="0"/>
            </a:br>
            <a:r>
              <a:rPr lang="ru-RU" sz="2800" dirty="0" smtClean="0"/>
              <a:t>- Твой ангел расскажет тебе обо мне все и покажет путь, как вернуться ко мне. Так что я всегда буду рядом с тобой.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097" name="Picture 1" descr="C:\Users\Лена\Desktop\1292519279_foto-prikol.net_detishki-angelochki-1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260648"/>
            <a:ext cx="5328592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717032"/>
            <a:ext cx="489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этот момент с Земли стали доноситься голоса; и ребенок в спешке спросил:</a:t>
            </a:r>
            <a:br>
              <a:rPr lang="ru-RU" sz="2800" dirty="0" smtClean="0"/>
            </a:br>
            <a:r>
              <a:rPr lang="ru-RU" sz="2800" dirty="0" smtClean="0"/>
              <a:t>- Боже, скажи же мне, как зовут моего ангела?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3073" name="Picture 1" descr="C:\Users\Лена\Desktop\xmectx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5256584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-252536" y="3990176"/>
            <a:ext cx="84969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7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Его имя не </a:t>
            </a:r>
            <a:r>
              <a:rPr lang="ru-RU" sz="280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имеет значения. </a:t>
            </a:r>
          </a:p>
          <a:p>
            <a:pPr lvl="7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Ты будешь просто называть </a:t>
            </a:r>
          </a:p>
          <a:p>
            <a:pPr lvl="7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его Мама.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Лена\Desktop\0049301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561662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Источники: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4509120"/>
            <a:ext cx="5616624" cy="208823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Автор шаблона: Золотарева Наталья Владимировна, учитель МКОУ «Кукуйская ООШ №25» г. Ефремова Тульской области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Ссылка на картинку (ангел): http://www.forum-globalteam.ru/2013/03/06/page/13/ 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Ссылка на картинку (розы): </a:t>
            </a:r>
            <a:r>
              <a:rPr lang="ru-RU" sz="2000" u="sng" dirty="0" smtClean="0">
                <a:solidFill>
                  <a:schemeClr val="accent2"/>
                </a:solidFill>
                <a:hlinkClick r:id="rId2"/>
              </a:rPr>
              <a:t>http://foto-ramki.com/vignette.html</a:t>
            </a:r>
            <a:r>
              <a:rPr lang="ru-RU" sz="2000" dirty="0" smtClean="0">
                <a:solidFill>
                  <a:schemeClr val="accent2"/>
                </a:solidFill>
              </a:rPr>
              <a:t> 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04664"/>
            <a:ext cx="8388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3"/>
              </a:rPr>
              <a:t>http://zdravamama.ru/kniga-pritchi-i-legendy-o-materi/</a:t>
            </a:r>
            <a:endParaRPr lang="ru-RU" sz="2000" dirty="0" smtClean="0"/>
          </a:p>
          <a:p>
            <a:r>
              <a:rPr lang="en-US" sz="2000" dirty="0" smtClean="0">
                <a:hlinkClick r:id="rId4"/>
              </a:rPr>
              <a:t>http://ziuadecj.realitatea.net/Images/Articole/00094646/00072461_detail.jpg</a:t>
            </a:r>
            <a:endParaRPr lang="ru-RU" sz="2000" dirty="0" smtClean="0"/>
          </a:p>
          <a:p>
            <a:r>
              <a:rPr lang="en-US" sz="2000" dirty="0" smtClean="0">
                <a:hlinkClick r:id="rId5"/>
              </a:rPr>
              <a:t>http://dreamworlds.ru/uploads/posts/2009-02/1234709945_angel_03.jpg</a:t>
            </a:r>
            <a:endParaRPr lang="ru-RU" sz="2000" dirty="0" smtClean="0"/>
          </a:p>
          <a:p>
            <a:r>
              <a:rPr lang="en-US" sz="2000" dirty="0" smtClean="0">
                <a:hlinkClick r:id="rId6"/>
              </a:rPr>
              <a:t>http://img1.liveinternet.ru/images/attach/c/1/63/860/63860423_1284148743_07.png</a:t>
            </a:r>
            <a:endParaRPr lang="ru-RU" sz="2000" dirty="0" smtClean="0"/>
          </a:p>
          <a:p>
            <a:r>
              <a:rPr lang="en-US" sz="2000" dirty="0" smtClean="0">
                <a:hlinkClick r:id="rId7"/>
              </a:rPr>
              <a:t>http://foto-prikol.net/uploads/posts/2010-12/1292519279_foto-prikol.net_detishki-angelochki-18.jpg</a:t>
            </a:r>
            <a:endParaRPr lang="ru-RU" sz="2000" dirty="0" smtClean="0"/>
          </a:p>
          <a:p>
            <a:r>
              <a:rPr lang="en-US" sz="2000" dirty="0" smtClean="0">
                <a:hlinkClick r:id="rId8"/>
              </a:rPr>
              <a:t>http://crosti.ru/patterns/00/02/d9/e7b21acc7d/preview.jpg</a:t>
            </a:r>
            <a:endParaRPr lang="ru-RU" sz="2000" dirty="0" smtClean="0"/>
          </a:p>
          <a:p>
            <a:r>
              <a:rPr lang="en-US" sz="2000" dirty="0" smtClean="0">
                <a:hlinkClick r:id="rId9"/>
              </a:rPr>
              <a:t>http://www.ekamama.ru/upload/forum/83f/xmectxr.jpg</a:t>
            </a:r>
            <a:endParaRPr lang="ru-RU" sz="2000" dirty="0" smtClean="0"/>
          </a:p>
          <a:p>
            <a:r>
              <a:rPr lang="en-US" sz="2000" dirty="0" smtClean="0"/>
              <a:t>http://club.foto.ru/gallery/images/photo/2010/07/20/1604112.jpg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ень матери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 матери 2</Template>
  <TotalTime>77</TotalTime>
  <Words>139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День матери 2</vt:lpstr>
      <vt:lpstr>Притча о МАТЕРИ Твой ангел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ДНЕМ МАТЕРИ!</dc:title>
  <dc:creator>user</dc:creator>
  <cp:lastModifiedBy>Кан-Демир</cp:lastModifiedBy>
  <cp:revision>12</cp:revision>
  <dcterms:created xsi:type="dcterms:W3CDTF">2014-10-02T11:29:44Z</dcterms:created>
  <dcterms:modified xsi:type="dcterms:W3CDTF">2016-02-13T11:22:44Z</dcterms:modified>
</cp:coreProperties>
</file>