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78" r:id="rId5"/>
    <p:sldId id="269" r:id="rId6"/>
    <p:sldId id="270" r:id="rId7"/>
    <p:sldId id="271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 b="1" baseline="0">
                <a:solidFill>
                  <a:schemeClr val="accent6"/>
                </a:solidFill>
              </a:defRPr>
            </a:lvl1pPr>
          </a:lstStyle>
          <a:p>
            <a:r>
              <a:rPr lang="ru-RU" dirty="0" smtClean="0"/>
              <a:t>«Ваш ребенок курит…»</a:t>
            </a:r>
            <a:br>
              <a:rPr lang="ru-RU" dirty="0" smtClean="0"/>
            </a:br>
            <a:r>
              <a:rPr lang="ru-RU" dirty="0" smtClean="0"/>
              <a:t>Памятка для родителей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516216" y="4653136"/>
            <a:ext cx="2368352" cy="1728193"/>
          </a:xfrm>
        </p:spPr>
        <p:txBody>
          <a:bodyPr>
            <a:normAutofit/>
          </a:bodyPr>
          <a:lstStyle>
            <a:lvl1pPr marL="0" indent="0" algn="r">
              <a:buNone/>
              <a:defRPr sz="2000" baseline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Автор: Торопова О. А., учитель  физической культуры МК Заречной СОШ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957392"/>
          </a:xfrm>
          <a:prstGeom prst="frame">
            <a:avLst>
              <a:gd name="adj1" fmla="val 16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87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34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21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19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90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7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67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06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9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8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90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77F6-13F2-4C6F-81B7-B6B1C73E54F2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4231-BA53-4DE0-8122-135381C3B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4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site/pravo4810/5%20-%20%D0%92%D0%B0%D1%88%20%D1%80%D0%B5%D0%B1%D0%B5%D0%BD%D0%BE%D0%BA%20%D0%BA%D1%83%D1%80%D0%B8%D1%82.doc?attredirects=0&amp;d=1" TargetMode="External"/><Relationship Id="rId3" Type="http://schemas.openxmlformats.org/officeDocument/2006/relationships/hyperlink" Target="http://trezvenniki.com/uploads/images/00/00/03/2011/01/23/8a156a.jpg" TargetMode="External"/><Relationship Id="rId7" Type="http://schemas.openxmlformats.org/officeDocument/2006/relationships/hyperlink" Target="http://www.gbroza74.ru/upload/articles/items/t_800x0x8abea76f16dc7f74ed2aeef29f4c5cd" TargetMode="External"/><Relationship Id="rId2" Type="http://schemas.openxmlformats.org/officeDocument/2006/relationships/hyperlink" Target="http://fb.ru/article/74943/v-ch-m-sostoit-vred-kureniya-dlya-podrostko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lushealth.ru/sites/default/files/u294/kurenie.jpg" TargetMode="External"/><Relationship Id="rId5" Type="http://schemas.openxmlformats.org/officeDocument/2006/relationships/hyperlink" Target="http://powersmoke.ru/wp-content/uploads/2013/09/skolko_zit-150x150.jpg" TargetMode="External"/><Relationship Id="rId4" Type="http://schemas.openxmlformats.org/officeDocument/2006/relationships/hyperlink" Target="http://croontodisku.narod.ru/img/f_16958250.jpg" TargetMode="External"/><Relationship Id="rId9" Type="http://schemas.openxmlformats.org/officeDocument/2006/relationships/hyperlink" Target="http://player.myshared.ru/1009797/data/images/img5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98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645024"/>
            <a:ext cx="3254576" cy="29611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Памятка для родителей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41277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6"/>
                </a:solidFill>
                <a:effectLst/>
                <a:latin typeface="Arial"/>
                <a:ea typeface="Times New Roman"/>
                <a:cs typeface="Times New Roman"/>
              </a:rPr>
              <a:t>Начинать антитабачную (и антиалкогольную) пропаганду необходимо, когда ребенок еще бегает в коротких штанишках. Используя любую жизненную ситуацию, из которой наглядно видно, что курение и алкоголь приносит организму вред, любую историю, увиденную по TV, – своими репликами показывать отношение к этим явлениям. Все услышанное накапливается у ребенка в голове. </a:t>
            </a:r>
            <a:endParaRPr lang="ru-RU" sz="2000" dirty="0">
              <a:solidFill>
                <a:schemeClr val="accent6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114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933056"/>
            <a:ext cx="4714875" cy="26479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79646"/>
                </a:solidFill>
              </a:rPr>
              <a:t>Памятка для родителей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556792"/>
            <a:ext cx="5166320" cy="2380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6"/>
                </a:solidFill>
                <a:effectLst/>
                <a:latin typeface="Arial"/>
                <a:ea typeface="Times New Roman"/>
                <a:cs typeface="Times New Roman"/>
              </a:rPr>
              <a:t>Надо загодя создавать ребенку окружение, то есть с умом выбирать школу, класс, кружок или спортивную секцию – детский коллектив, где наш ребенок будет находить друзей</a:t>
            </a:r>
            <a:endParaRPr lang="ru-RU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2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79646"/>
                </a:solidFill>
              </a:rPr>
              <a:t>Памятка для родителей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997839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ru-RU" sz="2000" dirty="0" smtClean="0">
                <a:solidFill>
                  <a:schemeClr val="accent6"/>
                </a:solidFill>
                <a:effectLst/>
                <a:latin typeface="Arial"/>
                <a:ea typeface="Times New Roman"/>
                <a:cs typeface="Times New Roman"/>
              </a:rPr>
              <a:t>А потом надо работать с этим окружением: знакомиться с друзьями, приглашать их в дом, разговаривать с ними, с кем-то ненавязчиво дружбу поощрять, кого-то ненавязчиво отсекать. В 11–12 лет мнение сверстников более значимо для ребенка, чем мнение родителей. Подросток очень остро хочет быть «как все», то есть как все его друзья.</a:t>
            </a:r>
            <a:endParaRPr lang="ru-RU" sz="2000" dirty="0">
              <a:solidFill>
                <a:schemeClr val="accent6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3215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412776"/>
            <a:ext cx="4762500" cy="32194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79646"/>
                </a:solidFill>
              </a:rPr>
              <a:t>Памятка для родителей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4941169"/>
            <a:ext cx="36445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/>
                </a:solidFill>
              </a:rPr>
              <a:t>Нельзя курить при своем ребенке!</a:t>
            </a:r>
            <a:endParaRPr lang="ru-RU" sz="32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1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861048"/>
            <a:ext cx="2580878" cy="27248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79646"/>
                </a:solidFill>
              </a:rPr>
              <a:t>Памятка для родителей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1363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chemeClr val="accent6"/>
                </a:solidFill>
                <a:effectLst/>
                <a:latin typeface="Arial"/>
                <a:ea typeface="Times New Roman"/>
                <a:cs typeface="Times New Roman"/>
              </a:rPr>
              <a:t>Но так уж случилось, что ребенок закурил: мы не успели поработать на предупреждение. Что делать теперь? Найти правильную форму для выражения своего отношения к этому событию! Подростки обычно бывают против не сути наших требований. Их возмущает форма предъявления этих требований. </a:t>
            </a:r>
            <a:endParaRPr lang="ru-RU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1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157192"/>
            <a:ext cx="2004814" cy="14287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79646"/>
                </a:solidFill>
              </a:rPr>
              <a:t>Памятка для родителей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84784"/>
            <a:ext cx="78488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6"/>
                </a:solidFill>
                <a:effectLst/>
                <a:latin typeface="Arial"/>
                <a:ea typeface="Times New Roman"/>
                <a:cs typeface="Times New Roman"/>
              </a:rPr>
              <a:t>Попробуйте поговорить с ним, как со взрослым, то есть дайте ему возможность самому принять решение. Подростки сейчас так жаждут все решать сами. Можно сказать: «Кури, но знай, что тебя ждет…» И дальше излагаем то, что произведет на наше чадо наибольшее впечатление: и про кислородное голодание развивающегося мозга и про несовместимость курения и спорта… Девочкам – про маловесных, слабеньких детей, которые рождаются у курящих мам. В общем, кури, но знай свою судьбу. И, как это ни покажется странным, подросток, которому позволили самому принять решение, делает правильный выбор.</a:t>
            </a:r>
            <a:endParaRPr lang="ru-RU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1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8895230" cy="67326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/>
                </a:solidFill>
              </a:rPr>
              <a:t>Выбор за Вами!</a:t>
            </a: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1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Источники информации: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484784"/>
            <a:ext cx="4572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2"/>
              </a:rPr>
              <a:t>http://fb.ru/article/74943/v-ch-m-sostoit-vred-kureniya-dlya-podrostkov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3"/>
              </a:rPr>
              <a:t>http://trezvenniki.com/uploads/images/00/00/03/2011/01/23/8a156a.jpg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4"/>
              </a:rPr>
              <a:t>http://croontodisku.narod.ru/img/f_16958250.jpg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5"/>
              </a:rPr>
              <a:t>http://powersmoke.ru/wp-content/uploads/2013/09/skolko_zit-150x150.jpg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6"/>
              </a:rPr>
              <a:t>http://plushealth.ru/sites/default/files/u294/kurenie.jpg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7"/>
              </a:rPr>
              <a:t>http://www.gbroza74.ru/upload/articles/items/t_800x0x8abea76f16dc7f74ed2aeef29f4c5cd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8"/>
              </a:rPr>
              <a:t>https://sites.google.com/site/pravo4810/5%20-%20%D0%92%D0%B0%D1%88%20%D1%80%D0%B5%D0%B1%D0%B5%D0%BD%D0%BE%D0%BA%20%D0%BA%D1%83%D1%80%D0%B8%D1%82.doc?attredirects=0&amp;d=1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4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9"/>
              </a:rPr>
              <a:t>http://player.myshared.ru/1009797/data/images/img5.png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6987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354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Памятка для родителей</vt:lpstr>
      <vt:lpstr>Памятка для родителей</vt:lpstr>
      <vt:lpstr>Памятка для родителей</vt:lpstr>
      <vt:lpstr>Памятка для родителей</vt:lpstr>
      <vt:lpstr>Памятка для родителей</vt:lpstr>
      <vt:lpstr>Памятка для родителей</vt:lpstr>
      <vt:lpstr>Выбор за Вами!</vt:lpstr>
      <vt:lpstr>Источники информации: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Кан-Демир</cp:lastModifiedBy>
  <cp:revision>5</cp:revision>
  <dcterms:created xsi:type="dcterms:W3CDTF">2015-10-04T12:37:28Z</dcterms:created>
  <dcterms:modified xsi:type="dcterms:W3CDTF">2016-02-11T15:59:23Z</dcterms:modified>
</cp:coreProperties>
</file>